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13" r:id="rId2"/>
  </p:sldIdLst>
  <p:sldSz cx="1079976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>
          <p15:clr>
            <a:srgbClr val="A4A3A4"/>
          </p15:clr>
        </p15:guide>
        <p15:guide id="2" pos="34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95B"/>
    <a:srgbClr val="EBFFEB"/>
    <a:srgbClr val="F70DBA"/>
    <a:srgbClr val="990099"/>
    <a:srgbClr val="D60093"/>
    <a:srgbClr val="092942"/>
    <a:srgbClr val="66FF33"/>
    <a:srgbClr val="CCFFFF"/>
    <a:srgbClr val="CC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8" autoAdjust="0"/>
    <p:restoredTop sz="94662" autoAdjust="0"/>
  </p:normalViewPr>
  <p:slideViewPr>
    <p:cSldViewPr snapToGrid="0">
      <p:cViewPr varScale="1">
        <p:scale>
          <a:sx n="110" d="100"/>
          <a:sy n="110" d="100"/>
        </p:scale>
        <p:origin x="1506" y="108"/>
      </p:cViewPr>
      <p:guideLst>
        <p:guide orient="horz" pos="2267"/>
        <p:guide pos="34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71ED9-DDF9-4C64-81EE-F0DB4713A7A7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9C672-7C83-489F-9B96-5F75C1F15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2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6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40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42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83297"/>
            <a:ext cx="232869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83297"/>
            <a:ext cx="6851100" cy="610108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4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81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817876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61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899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16484"/>
            <a:ext cx="4589899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6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83299"/>
            <a:ext cx="9314796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2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1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5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0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6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0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8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47591-DD2B-471D-B825-6D45A604177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8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2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jp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17" Type="http://schemas.openxmlformats.org/officeDocument/2006/relationships/image" Target="../media/image12.gif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05174" y="-33456"/>
            <a:ext cx="12128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ЯССКО-КИШИНЕВСКАЯ ОПЕРАЦИЯ В ИСТОРИИ</a:t>
            </a:r>
          </a:p>
          <a:p>
            <a:pPr algn="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(20-29 АВГУСТА 1944 ГОДА)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11978" y="804665"/>
            <a:ext cx="7802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ru-RU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«Это </a:t>
            </a:r>
            <a:r>
              <a:rPr lang="ru-RU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победа, которая сломала хребет фашизму на </a:t>
            </a:r>
            <a:r>
              <a:rPr lang="ru-RU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Балканах» </a:t>
            </a:r>
            <a:r>
              <a:rPr lang="ru-RU" b="1" i="1" kern="1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Георгий Константинович </a:t>
            </a:r>
            <a:r>
              <a:rPr lang="ru-RU" b="1" i="1" kern="1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Жуков</a:t>
            </a:r>
            <a:endParaRPr lang="ru-RU" b="1" i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57060"/>
            <a:ext cx="2450823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</a:t>
            </a:r>
            <a:endParaRPr lang="ru-RU" sz="2400" b="1" i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50755" y="1053970"/>
            <a:ext cx="2328645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  <a:endParaRPr lang="ru-RU" sz="2400" b="1" i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13149" y="1306447"/>
            <a:ext cx="3528000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endParaRPr lang="ru-RU" sz="2400" b="1" i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18008" y="1713892"/>
            <a:ext cx="3834469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реализации:</a:t>
            </a:r>
            <a:endParaRPr lang="ru-RU" sz="2400" b="1" i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18008" y="5805091"/>
            <a:ext cx="2328645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just">
              <a:spcAft>
                <a:spcPts val="800"/>
              </a:spcAft>
            </a:pPr>
            <a:r>
              <a:rPr lang="ru-RU" sz="24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Выводы: </a:t>
            </a:r>
            <a:endParaRPr lang="ru-RU" sz="2400" b="1" i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4A09E-9590-4E8C-8DFF-97E73ED46BC5}"/>
              </a:ext>
            </a:extLst>
          </p:cNvPr>
          <p:cNvSpPr txBox="1"/>
          <p:nvPr/>
        </p:nvSpPr>
        <p:spPr>
          <a:xfrm>
            <a:off x="4519749" y="6534039"/>
            <a:ext cx="6280014" cy="600164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работы: Мазан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Замурка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учащиеся 8-А класса МОУ «Бендерская гимназия №2» - посещение памятников, сбор материалов, создание и </a:t>
            </a:r>
            <a:r>
              <a:rPr lang="ru-RU" sz="1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плакатов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Кравцова О.В., Евтодьева Н.В.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подборе материалов и организация выставки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3149" y="1427323"/>
            <a:ext cx="3060000" cy="1754326"/>
          </a:xfrm>
          <a:prstGeom prst="rect">
            <a:avLst/>
          </a:prstGeom>
          <a:blipFill>
            <a:blip r:embed="rId7">
              <a:alphaModFix amt="53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изучать исторические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войне 1941-45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великий подвиг советского народа будет предан забвению и искажению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460" y="628450"/>
            <a:ext cx="3672000" cy="1200329"/>
          </a:xfrm>
          <a:prstGeom prst="rect">
            <a:avLst/>
          </a:prstGeom>
          <a:blipFill>
            <a:blip r:embed="rId7">
              <a:alphaModFix amt="53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 defTabSz="3600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этом году мы отмечаем 80-летие Великой Победы и важно помнить исторические факты о Ясско-Кишиневской операции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25838" y="1672885"/>
            <a:ext cx="3636000" cy="1440000"/>
          </a:xfrm>
          <a:prstGeom prst="rect">
            <a:avLst/>
          </a:prstGeom>
          <a:blipFill>
            <a:blip r:embed="rId7">
              <a:alphaModFix amt="53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исторические факты и памятные места на территории нашей Республики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Ясско-Кишиневской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ними учащихся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459" y="2096673"/>
            <a:ext cx="3618418" cy="1574149"/>
          </a:xfrm>
          <a:prstGeom prst="rect">
            <a:avLst/>
          </a:prstGeom>
          <a:blipFill>
            <a:blip r:embed="rId7">
              <a:alphaModFix amt="53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литературы по теме; </a:t>
            </a:r>
            <a:endParaRPr lang="ru-RU" sz="1400" kern="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Посещение памятных мест на территории нашей республики;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выставки памяти для 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</a:t>
            </a:r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гимназии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008" y="3534426"/>
            <a:ext cx="3603276" cy="2384736"/>
            <a:chOff x="61008" y="3534426"/>
            <a:chExt cx="3603276" cy="2384736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8" y="3540433"/>
              <a:ext cx="3603276" cy="237872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1008" y="3534426"/>
              <a:ext cx="255822" cy="293317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r>
                <a:rPr lang="ru-RU" sz="1100" dirty="0" smtClean="0"/>
                <a:t>1</a:t>
              </a:r>
              <a:endParaRPr lang="ru-RU" sz="11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61586" y="3161822"/>
            <a:ext cx="2632177" cy="2720925"/>
            <a:chOff x="3761586" y="3161822"/>
            <a:chExt cx="2632177" cy="27209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0"/>
            <a:srcRect b="2409"/>
            <a:stretch/>
          </p:blipFill>
          <p:spPr>
            <a:xfrm>
              <a:off x="3764443" y="3177604"/>
              <a:ext cx="2629320" cy="2705143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3761586" y="3161822"/>
              <a:ext cx="255822" cy="26161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r>
                <a:rPr lang="ru-RU" sz="1100" dirty="0" smtClean="0"/>
                <a:t>2</a:t>
              </a:r>
              <a:endParaRPr lang="ru-RU" sz="1100" dirty="0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68458" y="5617392"/>
            <a:ext cx="3603276" cy="30777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«Освобождение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Кишиневе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6419772" y="3145752"/>
            <a:ext cx="1394696" cy="3024831"/>
            <a:chOff x="6589043" y="3195502"/>
            <a:chExt cx="1394696" cy="3112108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768" y="3216563"/>
              <a:ext cx="1390971" cy="309104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589043" y="3195502"/>
              <a:ext cx="225940" cy="269158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r>
                <a:rPr lang="ru-RU" sz="1100" dirty="0"/>
                <a:t>3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7864641" y="3125305"/>
            <a:ext cx="2781468" cy="3055365"/>
            <a:chOff x="7983739" y="3238746"/>
            <a:chExt cx="2781468" cy="3055365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739" y="3241739"/>
              <a:ext cx="2781468" cy="305237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997872" y="3238746"/>
              <a:ext cx="225940" cy="26161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r>
                <a:rPr lang="ru-RU" sz="1100" dirty="0" smtClean="0"/>
                <a:t>4</a:t>
              </a:r>
              <a:endParaRPr lang="ru-RU" sz="1100" dirty="0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3671734" y="5894957"/>
            <a:ext cx="2755485" cy="30777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свобождение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419771" y="5895959"/>
            <a:ext cx="4221340" cy="30777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Кицканский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Шерпенский  плацдарм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-118008" y="6284444"/>
            <a:ext cx="4680000" cy="1015663"/>
          </a:xfrm>
          <a:prstGeom prst="rect">
            <a:avLst/>
          </a:prstGeom>
          <a:blipFill dpi="0" rotWithShape="1">
            <a:blip r:embed="rId9">
              <a:alphaModFix amt="0"/>
            </a:blip>
            <a:srcRect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Литература:</a:t>
            </a:r>
          </a:p>
          <a:p>
            <a:pPr marL="228600" lvl="0" indent="-228600">
              <a:buAutoNum type="arabicPeriod"/>
            </a:pPr>
            <a:r>
              <a:rPr lang="ru-RU" sz="1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центре событий мировой истории...». К 75-летию Ясско-Кишиневской наступательной операции. Сборник документов и материалов. // сост. И.П. Шорников и др. – Тирасполь: 2020. - 255 с.</a:t>
            </a:r>
          </a:p>
          <a:p>
            <a:pPr marL="228600" lvl="0" indent="-228600">
              <a:buAutoNum type="arabicPeriod"/>
            </a:pPr>
            <a:r>
              <a:rPr lang="en-US" sz="1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Iasi-Kishinev Operation: The Red Army's Summer Offensive Into the Balkans. Publisher: ‎</a:t>
            </a:r>
            <a:r>
              <a:rPr lang="en-US" sz="1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Helion</a:t>
            </a:r>
            <a:r>
              <a:rPr lang="en-US" sz="1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Company: August 23, 2017. - 320 pages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3"/>
          <a:stretch/>
        </p:blipFill>
        <p:spPr>
          <a:xfrm>
            <a:off x="7380385" y="3140519"/>
            <a:ext cx="3350131" cy="27544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46" y="3569158"/>
            <a:ext cx="3787743" cy="233303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76887" y="6080775"/>
            <a:ext cx="10105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вызвала интерес учащихся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желание больше узнать о вехах Ясско-Кишиневской операции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_20250418_1437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71734" y="3160522"/>
            <a:ext cx="4869480" cy="2739306"/>
          </a:xfrm>
          <a:prstGeom prst="rect">
            <a:avLst/>
          </a:prstGeom>
        </p:spPr>
      </p:pic>
      <p:pic>
        <p:nvPicPr>
          <p:cNvPr id="6" name="7c6d3f9e817b1f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94288" y="3294063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68" y="801734"/>
            <a:ext cx="1027045" cy="10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6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9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9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3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3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8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3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8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55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5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8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3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40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790"/>
                            </p:stCondLst>
                            <p:childTnLst>
                              <p:par>
                                <p:cTn id="8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3290"/>
                            </p:stCondLst>
                            <p:childTnLst>
                              <p:par>
                                <p:cTn id="9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290"/>
                            </p:stCondLst>
                            <p:childTnLst>
                              <p:par>
                                <p:cTn id="10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290"/>
                            </p:stCondLst>
                            <p:childTnLst>
                              <p:par>
                                <p:cTn id="1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472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2" grpId="0"/>
      <p:bldP spid="23" grpId="0" animBg="1"/>
      <p:bldP spid="24" grpId="0" animBg="1"/>
      <p:bldP spid="25" grpId="0" animBg="1"/>
      <p:bldP spid="29" grpId="0" animBg="1"/>
      <p:bldP spid="39" grpId="0" animBg="1"/>
      <p:bldP spid="45" grpId="0" animBg="1"/>
      <p:bldP spid="46" grpId="0" animBg="1"/>
      <p:bldP spid="53" grpId="0" animBg="1"/>
      <p:bldP spid="26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2520</TotalTime>
  <Words>250</Words>
  <Application>Microsoft Office PowerPoint</Application>
  <PresentationFormat>Произвольный</PresentationFormat>
  <Paragraphs>27</Paragraphs>
  <Slides>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Nadejda</dc:creator>
  <cp:lastModifiedBy>User</cp:lastModifiedBy>
  <cp:revision>124</cp:revision>
  <dcterms:created xsi:type="dcterms:W3CDTF">2023-02-21T19:28:45Z</dcterms:created>
  <dcterms:modified xsi:type="dcterms:W3CDTF">2025-04-18T13:41:52Z</dcterms:modified>
</cp:coreProperties>
</file>