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0801350" cy="7200900"/>
  <p:notesSz cx="9144000" cy="6858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17F"/>
    <a:srgbClr val="FDFEDA"/>
    <a:srgbClr val="365422"/>
    <a:srgbClr val="006000"/>
    <a:srgbClr val="F9DB8F"/>
    <a:srgbClr val="008080"/>
    <a:srgbClr val="533B1D"/>
    <a:srgbClr val="81562B"/>
    <a:srgbClr val="FFE0A3"/>
    <a:srgbClr val="B6AB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 snapToObjects="1">
      <p:cViewPr>
        <p:scale>
          <a:sx n="100" d="100"/>
          <a:sy n="100" d="100"/>
        </p:scale>
        <p:origin x="-1308" y="-270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EB343-B7E0-4E3C-9A59-16C8BADF7D81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43188" y="514350"/>
            <a:ext cx="38576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7AC7E-0CE4-435F-AEF6-9A40D10E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40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DE89FA-FD68-8F4A-9CF4-33E42788F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801350" cy="720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EFED25-FC7B-F141-A331-B7A64BA2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169" y="1178481"/>
            <a:ext cx="8101013" cy="25069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965C669-F21F-8049-A537-46D62CAFD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169" y="3782140"/>
            <a:ext cx="8101013" cy="17385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7D369F-D699-2948-9488-81DBBA04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56BEEF-0FB9-204B-A649-1D257D55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93312D-2C0A-E84C-89AC-E21ADA36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592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4287D-9277-7C47-A9AF-8BAA31CE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A66DFE-D171-E543-A06E-2ECD5E64A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2532FA-4282-E744-AA1F-74F90FD5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CC14CA-2E32-2E43-ACE6-30834B75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39581E-0D69-F545-A75A-5ADE74D6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817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878A691-F1D7-924E-9DC4-461234D42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29716" y="383381"/>
            <a:ext cx="2329041" cy="610243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9217F3-4A45-374E-92EF-07F272A81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2593" y="383381"/>
            <a:ext cx="6852106" cy="610243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777A9B-0B8A-0443-B024-62C78728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2CB52F-0AD1-CD49-B25F-D5FB8FB2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7718D-C638-7A40-9E17-E4A5F7F4F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220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A25AB9-0937-C543-AFF6-4F6CCF3D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414EE6-29A0-4D43-9159-D7C53D99A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6C061E-58D9-C94C-95B0-3344F883C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269E71-39AE-F44F-84C0-51FD77B0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C3F40D-FAE5-E948-A673-AC2F8A59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7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8D898F-1E4D-094D-909B-A21E5B949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67" y="1795225"/>
            <a:ext cx="9316164" cy="299537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5934DD2-D5EE-8E4E-AE52-EF91E7A55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967" y="4818937"/>
            <a:ext cx="9316164" cy="15751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FEB1B1-B441-B741-B7C0-5FE9331F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47EE5-041E-AB47-8475-1E8026101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E329B1-ADA0-2246-879D-16B6090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519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BA4351-D99A-FD40-84D4-78925DF4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4075F1-41E0-1E40-87F5-76B05B53B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593" y="1916906"/>
            <a:ext cx="4590574" cy="45689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1FBEE1-5851-DE4C-97C3-5B2676644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8183" y="1916906"/>
            <a:ext cx="4590574" cy="45689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59EA2C-3D67-9B4A-A8DC-D4133621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5A5992-6CCB-334B-80D1-9BFE781A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A21DBC-9900-4F47-96AA-40F4DFA1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432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AF83F2-0C3C-4543-9C1B-64ED0670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00" y="383382"/>
            <a:ext cx="9316164" cy="139184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26FC7E-A9AB-0841-9362-AD6367ACE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000" y="1765221"/>
            <a:ext cx="4569477" cy="8651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8020BC-E7C1-134E-BD19-5340CE92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000" y="2630329"/>
            <a:ext cx="4569477" cy="3868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BE03158-10BD-614B-839C-F95C39509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68183" y="1765221"/>
            <a:ext cx="4591981" cy="8651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AC33FF3-C1E0-B243-A88D-6DBA7658A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68183" y="2630329"/>
            <a:ext cx="4591981" cy="3868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4F486AA-7B78-FA4C-A241-B2703B2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3A65EE-C117-524B-82D4-A744B7F0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45261C-0973-0B42-8B12-1DD0BB6B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848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254035-7C89-104F-AEA2-B6B642A8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EEAED2-ECAF-5C44-871C-C237FDEF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381859-B897-C34F-9CD6-FFDDDD148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2AED760-D61C-3B4C-A75E-1C923CEC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315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72A9556-4840-3E47-B6A5-74B02E20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894E0B1-2706-094D-9CA1-6A49AC2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89DD2B6-3CA3-2A43-8957-EF9EFA40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4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AA9C6-20D5-DB45-9F92-DA9015D5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00" y="480060"/>
            <a:ext cx="348371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82D694-3751-DB4C-A6E7-7D281F46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981" y="1036797"/>
            <a:ext cx="5468183" cy="51173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0DBCB32-49BA-CF44-8D9B-235BAC5F6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000" y="2160270"/>
            <a:ext cx="3483716" cy="40021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6E1255D-8FDA-AB45-8263-37A965C2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77E760-F590-F946-86CF-DA09F503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B9E5F9-CBAA-9643-9E4A-68BF1681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528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C506BA-3D82-484C-AF18-8218482D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00" y="480060"/>
            <a:ext cx="348371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A0F37BA-8A71-B34B-B402-EC9020568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1981" y="1036797"/>
            <a:ext cx="5468183" cy="5117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F4D2773-966E-C64D-9281-A6FD4E116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000" y="2160270"/>
            <a:ext cx="3483716" cy="40021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484D63-D385-934D-9D4B-93D0161A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DB639C-4283-EE4A-8583-18F7F03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AA06FF-2D0E-7B4E-AE13-F8E5391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456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BBFA2C-05E8-974B-AEB1-1F26DCCD0E2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0801350" cy="72009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00EB207-9BED-F847-BC42-4F7DD027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73" y="383382"/>
            <a:ext cx="8274483" cy="821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189FA7-2007-BD44-BF7C-9AEDBE189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593" y="1916906"/>
            <a:ext cx="9316164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6D8B07-1511-DF4C-BD00-732FD60D9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593" y="6674168"/>
            <a:ext cx="2430304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A510-5FE2-204E-9160-24E0564F0D95}" type="datetimeFigureOut">
              <a:rPr lang="uk-UA" smtClean="0"/>
              <a:t>26.09.2024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72BBA9-F449-1C41-9D56-8A2EDA8DC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7947" y="6674168"/>
            <a:ext cx="3645456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2E1DA8-8D70-A846-B487-B4D60A02E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8453" y="6674168"/>
            <a:ext cx="2430304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91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3.jpg"/><Relationship Id="rId2" Type="http://schemas.openxmlformats.org/officeDocument/2006/relationships/image" Target="../media/image3.png"/><Relationship Id="rId16" Type="http://schemas.openxmlformats.org/officeDocument/2006/relationships/hyperlink" Target="https://www.britannica.com/topic/journalis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jpg"/><Relationship Id="rId5" Type="http://schemas.openxmlformats.org/officeDocument/2006/relationships/image" Target="../media/image5.png"/><Relationship Id="rId15" Type="http://schemas.openxmlformats.org/officeDocument/2006/relationships/hyperlink" Target="https://chip74.ru/media/attachs/2012/11/23/posobiefateeva.pdf?ysclid=m1drlb2hdr625312296" TargetMode="External"/><Relationship Id="rId10" Type="http://schemas.openxmlformats.org/officeDocument/2006/relationships/image" Target="../media/image8.jpg"/><Relationship Id="rId19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18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DFE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73" t="3818" r="1159" b="64293"/>
          <a:stretch/>
        </p:blipFill>
        <p:spPr>
          <a:xfrm rot="16753110">
            <a:off x="2135841" y="4349255"/>
            <a:ext cx="1047938" cy="1790780"/>
          </a:xfrm>
          <a:prstGeom prst="rect">
            <a:avLst/>
          </a:prstGeom>
        </p:spPr>
      </p:pic>
      <p:pic>
        <p:nvPicPr>
          <p:cNvPr id="159" name="Рисунок 15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3" t="3818" r="1159" b="64293"/>
          <a:stretch/>
        </p:blipFill>
        <p:spPr>
          <a:xfrm rot="2092088">
            <a:off x="2316450" y="4983822"/>
            <a:ext cx="476499" cy="554591"/>
          </a:xfrm>
          <a:prstGeom prst="rect">
            <a:avLst/>
          </a:prstGeom>
        </p:spPr>
      </p:pic>
      <p:pic>
        <p:nvPicPr>
          <p:cNvPr id="178" name="Рисунок 17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65231" r="62500" b="2945"/>
          <a:stretch/>
        </p:blipFill>
        <p:spPr>
          <a:xfrm rot="5400000">
            <a:off x="4916921" y="5505974"/>
            <a:ext cx="1648217" cy="1900061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45"/>
          <a:stretch/>
        </p:blipFill>
        <p:spPr>
          <a:xfrm>
            <a:off x="2297996" y="5530221"/>
            <a:ext cx="2404125" cy="1677050"/>
          </a:xfrm>
          <a:prstGeom prst="rect">
            <a:avLst/>
          </a:prstGeom>
        </p:spPr>
      </p:pic>
      <p:pic>
        <p:nvPicPr>
          <p:cNvPr id="177" name="Рисунок 176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485" r="63447" b="57518"/>
          <a:stretch/>
        </p:blipFill>
        <p:spPr>
          <a:xfrm rot="5400000">
            <a:off x="8004398" y="4491366"/>
            <a:ext cx="1502581" cy="4074909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6212" r="4403" b="11036"/>
          <a:stretch/>
        </p:blipFill>
        <p:spPr>
          <a:xfrm>
            <a:off x="3406757" y="3623309"/>
            <a:ext cx="1809147" cy="1907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Рисунок 17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65231" r="62500" b="2945"/>
          <a:stretch/>
        </p:blipFill>
        <p:spPr>
          <a:xfrm rot="5400000">
            <a:off x="8281870" y="3349282"/>
            <a:ext cx="2099651" cy="2920374"/>
          </a:xfrm>
          <a:prstGeom prst="rect">
            <a:avLst/>
          </a:prstGeom>
        </p:spPr>
      </p:pic>
      <p:pic>
        <p:nvPicPr>
          <p:cNvPr id="175" name="Рисунок 174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485" r="63447" b="57518"/>
          <a:stretch/>
        </p:blipFill>
        <p:spPr>
          <a:xfrm rot="5400000">
            <a:off x="7336648" y="592951"/>
            <a:ext cx="2562598" cy="4366803"/>
          </a:xfrm>
          <a:prstGeom prst="rect">
            <a:avLst/>
          </a:prstGeom>
        </p:spPr>
      </p:pic>
      <p:pic>
        <p:nvPicPr>
          <p:cNvPr id="166" name="Рисунок 16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4" t="21331" r="35088" b="33420"/>
          <a:stretch/>
        </p:blipFill>
        <p:spPr>
          <a:xfrm>
            <a:off x="6752349" y="3718559"/>
            <a:ext cx="1221719" cy="2042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0" name="Рисунок 139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5303" r="63447" b="57517"/>
          <a:stretch/>
        </p:blipFill>
        <p:spPr>
          <a:xfrm rot="5400000">
            <a:off x="779399" y="396365"/>
            <a:ext cx="2683934" cy="4226047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0"/>
          <a:stretch/>
        </p:blipFill>
        <p:spPr>
          <a:xfrm>
            <a:off x="1665325" y="-135816"/>
            <a:ext cx="5450834" cy="1932899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62867" r="62500" b="2889"/>
          <a:stretch/>
        </p:blipFill>
        <p:spPr>
          <a:xfrm>
            <a:off x="3851829" y="1348396"/>
            <a:ext cx="2690969" cy="2445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D2672F-F004-C040-87F8-F95D098C9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878" y="1688"/>
            <a:ext cx="8961120" cy="989822"/>
          </a:xfrm>
          <a:gradFill>
            <a:gsLst>
              <a:gs pos="0">
                <a:schemeClr val="accent1">
                  <a:lumMod val="110000"/>
                  <a:satMod val="105000"/>
                  <a:tint val="67000"/>
                  <a:alpha val="96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96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74000"/>
                </a:schemeClr>
              </a:gs>
            </a:gsLst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3654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РЕПОРТАЖА ДО АНАЛИТИКИ: МНОГООБРАЗИЕ ПРОФЕССИИ ЖУРНАЛИСТА</a:t>
            </a:r>
            <a:endParaRPr lang="uk-UA" sz="2800" b="1" dirty="0">
              <a:solidFill>
                <a:srgbClr val="3654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Google Shape;356;p32"/>
          <p:cNvSpPr/>
          <p:nvPr/>
        </p:nvSpPr>
        <p:spPr>
          <a:xfrm rot="1922359" flipH="1">
            <a:off x="-180678" y="-116175"/>
            <a:ext cx="1842930" cy="1552153"/>
          </a:xfrm>
          <a:custGeom>
            <a:avLst/>
            <a:gdLst/>
            <a:ahLst/>
            <a:cxnLst/>
            <a:rect l="l" t="t" r="r" b="b"/>
            <a:pathLst>
              <a:path w="23904" h="22649" extrusionOk="0">
                <a:moveTo>
                  <a:pt x="10683" y="1869"/>
                </a:moveTo>
                <a:cubicBezTo>
                  <a:pt x="11704" y="1810"/>
                  <a:pt x="11704" y="672"/>
                  <a:pt x="12842" y="701"/>
                </a:cubicBezTo>
                <a:cubicBezTo>
                  <a:pt x="13076" y="1081"/>
                  <a:pt x="13368" y="1402"/>
                  <a:pt x="13426" y="1956"/>
                </a:cubicBezTo>
                <a:cubicBezTo>
                  <a:pt x="15936" y="2073"/>
                  <a:pt x="17483" y="3153"/>
                  <a:pt x="18796" y="4495"/>
                </a:cubicBezTo>
                <a:cubicBezTo>
                  <a:pt x="20080" y="4816"/>
                  <a:pt x="20693" y="3912"/>
                  <a:pt x="22065" y="4116"/>
                </a:cubicBezTo>
                <a:cubicBezTo>
                  <a:pt x="22240" y="4379"/>
                  <a:pt x="22415" y="4525"/>
                  <a:pt x="22444" y="4787"/>
                </a:cubicBezTo>
                <a:cubicBezTo>
                  <a:pt x="22503" y="5780"/>
                  <a:pt x="21102" y="5663"/>
                  <a:pt x="20781" y="6363"/>
                </a:cubicBezTo>
                <a:cubicBezTo>
                  <a:pt x="20693" y="7180"/>
                  <a:pt x="21627" y="6947"/>
                  <a:pt x="22211" y="7093"/>
                </a:cubicBezTo>
                <a:cubicBezTo>
                  <a:pt x="22765" y="7735"/>
                  <a:pt x="22094" y="8348"/>
                  <a:pt x="21627" y="8611"/>
                </a:cubicBezTo>
                <a:cubicBezTo>
                  <a:pt x="21510" y="9661"/>
                  <a:pt x="22181" y="9895"/>
                  <a:pt x="22590" y="10362"/>
                </a:cubicBezTo>
                <a:cubicBezTo>
                  <a:pt x="23349" y="10303"/>
                  <a:pt x="23728" y="10683"/>
                  <a:pt x="23903" y="11237"/>
                </a:cubicBezTo>
                <a:cubicBezTo>
                  <a:pt x="23699" y="12200"/>
                  <a:pt x="22415" y="12113"/>
                  <a:pt x="21569" y="12405"/>
                </a:cubicBezTo>
                <a:cubicBezTo>
                  <a:pt x="21072" y="14535"/>
                  <a:pt x="19730" y="15790"/>
                  <a:pt x="18650" y="17337"/>
                </a:cubicBezTo>
                <a:cubicBezTo>
                  <a:pt x="18621" y="18650"/>
                  <a:pt x="18942" y="19905"/>
                  <a:pt x="17920" y="20255"/>
                </a:cubicBezTo>
                <a:cubicBezTo>
                  <a:pt x="16928" y="20372"/>
                  <a:pt x="16753" y="19701"/>
                  <a:pt x="16111" y="19438"/>
                </a:cubicBezTo>
                <a:cubicBezTo>
                  <a:pt x="15994" y="20372"/>
                  <a:pt x="16082" y="21890"/>
                  <a:pt x="15177" y="22269"/>
                </a:cubicBezTo>
                <a:cubicBezTo>
                  <a:pt x="13455" y="22649"/>
                  <a:pt x="13368" y="20839"/>
                  <a:pt x="12200" y="20460"/>
                </a:cubicBezTo>
                <a:cubicBezTo>
                  <a:pt x="11179" y="20722"/>
                  <a:pt x="10040" y="20693"/>
                  <a:pt x="9282" y="20168"/>
                </a:cubicBezTo>
                <a:cubicBezTo>
                  <a:pt x="7647" y="20314"/>
                  <a:pt x="6801" y="19643"/>
                  <a:pt x="5429" y="19526"/>
                </a:cubicBezTo>
                <a:cubicBezTo>
                  <a:pt x="4962" y="19526"/>
                  <a:pt x="5108" y="20168"/>
                  <a:pt x="4583" y="20110"/>
                </a:cubicBezTo>
                <a:cubicBezTo>
                  <a:pt x="3853" y="19730"/>
                  <a:pt x="4291" y="18767"/>
                  <a:pt x="4437" y="18067"/>
                </a:cubicBezTo>
                <a:cubicBezTo>
                  <a:pt x="4291" y="17483"/>
                  <a:pt x="3970" y="17045"/>
                  <a:pt x="3707" y="16607"/>
                </a:cubicBezTo>
                <a:cubicBezTo>
                  <a:pt x="3269" y="16724"/>
                  <a:pt x="2832" y="16695"/>
                  <a:pt x="2540" y="16461"/>
                </a:cubicBezTo>
                <a:cubicBezTo>
                  <a:pt x="2336" y="15994"/>
                  <a:pt x="2598" y="15498"/>
                  <a:pt x="2540" y="14944"/>
                </a:cubicBezTo>
                <a:cubicBezTo>
                  <a:pt x="2015" y="14506"/>
                  <a:pt x="1081" y="14535"/>
                  <a:pt x="730" y="13922"/>
                </a:cubicBezTo>
                <a:lnTo>
                  <a:pt x="730" y="13426"/>
                </a:lnTo>
                <a:cubicBezTo>
                  <a:pt x="1081" y="12901"/>
                  <a:pt x="2481" y="11879"/>
                  <a:pt x="1460" y="10887"/>
                </a:cubicBezTo>
                <a:cubicBezTo>
                  <a:pt x="1051" y="10799"/>
                  <a:pt x="117" y="11033"/>
                  <a:pt x="1" y="10508"/>
                </a:cubicBezTo>
                <a:cubicBezTo>
                  <a:pt x="147" y="9369"/>
                  <a:pt x="1168" y="9107"/>
                  <a:pt x="1810" y="8465"/>
                </a:cubicBezTo>
                <a:cubicBezTo>
                  <a:pt x="2598" y="7122"/>
                  <a:pt x="3094" y="5517"/>
                  <a:pt x="3853" y="4116"/>
                </a:cubicBezTo>
                <a:cubicBezTo>
                  <a:pt x="3591" y="3182"/>
                  <a:pt x="2481" y="2190"/>
                  <a:pt x="3036" y="1139"/>
                </a:cubicBezTo>
                <a:cubicBezTo>
                  <a:pt x="4174" y="1198"/>
                  <a:pt x="4291" y="2248"/>
                  <a:pt x="4787" y="2949"/>
                </a:cubicBezTo>
                <a:cubicBezTo>
                  <a:pt x="5663" y="2452"/>
                  <a:pt x="6655" y="2073"/>
                  <a:pt x="7910" y="1956"/>
                </a:cubicBezTo>
                <a:cubicBezTo>
                  <a:pt x="8435" y="1373"/>
                  <a:pt x="8435" y="1"/>
                  <a:pt x="9661" y="351"/>
                </a:cubicBezTo>
                <a:cubicBezTo>
                  <a:pt x="10099" y="760"/>
                  <a:pt x="10216" y="1489"/>
                  <a:pt x="10683" y="1869"/>
                </a:cubicBezTo>
              </a:path>
            </a:pathLst>
          </a:custGeom>
          <a:solidFill>
            <a:srgbClr val="463313">
              <a:alpha val="2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" name="Google Shape;262;p30"/>
          <p:cNvGrpSpPr/>
          <p:nvPr/>
        </p:nvGrpSpPr>
        <p:grpSpPr>
          <a:xfrm rot="834175">
            <a:off x="42893" y="-34926"/>
            <a:ext cx="1216351" cy="1329159"/>
            <a:chOff x="9366359" y="542040"/>
            <a:chExt cx="3994386" cy="4081256"/>
          </a:xfrm>
        </p:grpSpPr>
        <p:grpSp>
          <p:nvGrpSpPr>
            <p:cNvPr id="6" name="Google Shape;263;p30"/>
            <p:cNvGrpSpPr/>
            <p:nvPr/>
          </p:nvGrpSpPr>
          <p:grpSpPr>
            <a:xfrm rot="-992935">
              <a:off x="9636896" y="984105"/>
              <a:ext cx="3453311" cy="2401827"/>
              <a:chOff x="4289175" y="246050"/>
              <a:chExt cx="1543175" cy="1073300"/>
            </a:xfrm>
          </p:grpSpPr>
          <p:sp>
            <p:nvSpPr>
              <p:cNvPr id="42" name="Google Shape;264;p30"/>
              <p:cNvSpPr/>
              <p:nvPr/>
            </p:nvSpPr>
            <p:spPr>
              <a:xfrm>
                <a:off x="4289175" y="246050"/>
                <a:ext cx="1543175" cy="1073300"/>
              </a:xfrm>
              <a:custGeom>
                <a:avLst/>
                <a:gdLst/>
                <a:ahLst/>
                <a:cxnLst/>
                <a:rect l="l" t="t" r="r" b="b"/>
                <a:pathLst>
                  <a:path w="61727" h="42932" extrusionOk="0">
                    <a:moveTo>
                      <a:pt x="4407" y="28514"/>
                    </a:moveTo>
                    <a:cubicBezTo>
                      <a:pt x="5604" y="32163"/>
                      <a:pt x="6859" y="35927"/>
                      <a:pt x="7939" y="39488"/>
                    </a:cubicBezTo>
                    <a:cubicBezTo>
                      <a:pt x="8289" y="40655"/>
                      <a:pt x="8493" y="41998"/>
                      <a:pt x="9398" y="42874"/>
                    </a:cubicBezTo>
                    <a:cubicBezTo>
                      <a:pt x="9952" y="42932"/>
                      <a:pt x="10740" y="42757"/>
                      <a:pt x="11383" y="42844"/>
                    </a:cubicBezTo>
                    <a:cubicBezTo>
                      <a:pt x="18270" y="41239"/>
                      <a:pt x="26238" y="40597"/>
                      <a:pt x="32921" y="38788"/>
                    </a:cubicBezTo>
                    <a:cubicBezTo>
                      <a:pt x="33943" y="39401"/>
                      <a:pt x="36277" y="39342"/>
                      <a:pt x="37387" y="38729"/>
                    </a:cubicBezTo>
                    <a:cubicBezTo>
                      <a:pt x="37853" y="38525"/>
                      <a:pt x="38029" y="38058"/>
                      <a:pt x="38466" y="37825"/>
                    </a:cubicBezTo>
                    <a:cubicBezTo>
                      <a:pt x="41385" y="37358"/>
                      <a:pt x="44479" y="37007"/>
                      <a:pt x="47514" y="36570"/>
                    </a:cubicBezTo>
                    <a:cubicBezTo>
                      <a:pt x="50549" y="36132"/>
                      <a:pt x="53730" y="36044"/>
                      <a:pt x="56415" y="35227"/>
                    </a:cubicBezTo>
                    <a:cubicBezTo>
                      <a:pt x="57349" y="35139"/>
                      <a:pt x="58312" y="34818"/>
                      <a:pt x="59217" y="34585"/>
                    </a:cubicBezTo>
                    <a:cubicBezTo>
                      <a:pt x="60151" y="34381"/>
                      <a:pt x="61202" y="34322"/>
                      <a:pt x="61698" y="33622"/>
                    </a:cubicBezTo>
                    <a:cubicBezTo>
                      <a:pt x="61727" y="32396"/>
                      <a:pt x="60735" y="31491"/>
                      <a:pt x="60851" y="30149"/>
                    </a:cubicBezTo>
                    <a:cubicBezTo>
                      <a:pt x="58546" y="25508"/>
                      <a:pt x="57612" y="19963"/>
                      <a:pt x="55861" y="14856"/>
                    </a:cubicBezTo>
                    <a:cubicBezTo>
                      <a:pt x="55452" y="13659"/>
                      <a:pt x="54898" y="12463"/>
                      <a:pt x="54401" y="11266"/>
                    </a:cubicBezTo>
                    <a:cubicBezTo>
                      <a:pt x="52913" y="7647"/>
                      <a:pt x="51366" y="4086"/>
                      <a:pt x="49761" y="730"/>
                    </a:cubicBezTo>
                    <a:cubicBezTo>
                      <a:pt x="49323" y="526"/>
                      <a:pt x="49148" y="0"/>
                      <a:pt x="48419" y="88"/>
                    </a:cubicBezTo>
                    <a:cubicBezTo>
                      <a:pt x="48302" y="88"/>
                      <a:pt x="48302" y="176"/>
                      <a:pt x="48185" y="176"/>
                    </a:cubicBezTo>
                    <a:cubicBezTo>
                      <a:pt x="45558" y="1314"/>
                      <a:pt x="41852" y="1576"/>
                      <a:pt x="38408" y="1693"/>
                    </a:cubicBezTo>
                    <a:cubicBezTo>
                      <a:pt x="37357" y="1722"/>
                      <a:pt x="36453" y="1635"/>
                      <a:pt x="35519" y="1752"/>
                    </a:cubicBezTo>
                    <a:cubicBezTo>
                      <a:pt x="32746" y="2131"/>
                      <a:pt x="30411" y="3036"/>
                      <a:pt x="28602" y="4232"/>
                    </a:cubicBezTo>
                    <a:cubicBezTo>
                      <a:pt x="28397" y="4407"/>
                      <a:pt x="28602" y="4904"/>
                      <a:pt x="28427" y="4933"/>
                    </a:cubicBezTo>
                    <a:cubicBezTo>
                      <a:pt x="27755" y="5079"/>
                      <a:pt x="27493" y="4962"/>
                      <a:pt x="27230" y="4583"/>
                    </a:cubicBezTo>
                    <a:cubicBezTo>
                      <a:pt x="25946" y="4495"/>
                      <a:pt x="24545" y="4086"/>
                      <a:pt x="23057" y="3999"/>
                    </a:cubicBezTo>
                    <a:cubicBezTo>
                      <a:pt x="21510" y="3911"/>
                      <a:pt x="19817" y="3853"/>
                      <a:pt x="18241" y="3999"/>
                    </a:cubicBezTo>
                    <a:cubicBezTo>
                      <a:pt x="15527" y="4320"/>
                      <a:pt x="13075" y="5371"/>
                      <a:pt x="10536" y="6071"/>
                    </a:cubicBezTo>
                    <a:cubicBezTo>
                      <a:pt x="7910" y="6801"/>
                      <a:pt x="5370" y="7501"/>
                      <a:pt x="2656" y="8026"/>
                    </a:cubicBezTo>
                    <a:cubicBezTo>
                      <a:pt x="2306" y="9427"/>
                      <a:pt x="2043" y="11383"/>
                      <a:pt x="1781" y="13075"/>
                    </a:cubicBezTo>
                    <a:cubicBezTo>
                      <a:pt x="993" y="13075"/>
                      <a:pt x="467" y="13367"/>
                      <a:pt x="0" y="13659"/>
                    </a:cubicBezTo>
                    <a:cubicBezTo>
                      <a:pt x="409" y="16315"/>
                      <a:pt x="1284" y="18796"/>
                      <a:pt x="1985" y="21276"/>
                    </a:cubicBezTo>
                    <a:cubicBezTo>
                      <a:pt x="2715" y="23757"/>
                      <a:pt x="3619" y="26121"/>
                      <a:pt x="4407" y="285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265;p30"/>
              <p:cNvSpPr/>
              <p:nvPr/>
            </p:nvSpPr>
            <p:spPr>
              <a:xfrm>
                <a:off x="5015150" y="265750"/>
                <a:ext cx="709950" cy="847850"/>
              </a:xfrm>
              <a:custGeom>
                <a:avLst/>
                <a:gdLst/>
                <a:ahLst/>
                <a:cxnLst/>
                <a:rect l="l" t="t" r="r" b="b"/>
                <a:pathLst>
                  <a:path w="28398" h="33914" extrusionOk="0">
                    <a:moveTo>
                      <a:pt x="8406" y="28544"/>
                    </a:moveTo>
                    <a:cubicBezTo>
                      <a:pt x="12988" y="28223"/>
                      <a:pt x="17074" y="26909"/>
                      <a:pt x="21598" y="26326"/>
                    </a:cubicBezTo>
                    <a:cubicBezTo>
                      <a:pt x="22765" y="25975"/>
                      <a:pt x="24253" y="25567"/>
                      <a:pt x="25187" y="24983"/>
                    </a:cubicBezTo>
                    <a:cubicBezTo>
                      <a:pt x="25421" y="24837"/>
                      <a:pt x="26063" y="24487"/>
                      <a:pt x="25654" y="24195"/>
                    </a:cubicBezTo>
                    <a:cubicBezTo>
                      <a:pt x="20489" y="26180"/>
                      <a:pt x="13046" y="26092"/>
                      <a:pt x="8406" y="28544"/>
                    </a:cubicBezTo>
                    <a:close/>
                    <a:moveTo>
                      <a:pt x="24020" y="22531"/>
                    </a:moveTo>
                    <a:cubicBezTo>
                      <a:pt x="23028" y="22561"/>
                      <a:pt x="22065" y="22736"/>
                      <a:pt x="21101" y="22882"/>
                    </a:cubicBezTo>
                    <a:cubicBezTo>
                      <a:pt x="20109" y="23057"/>
                      <a:pt x="19146" y="23028"/>
                      <a:pt x="18095" y="23144"/>
                    </a:cubicBezTo>
                    <a:cubicBezTo>
                      <a:pt x="16140" y="23319"/>
                      <a:pt x="14097" y="23757"/>
                      <a:pt x="12229" y="24049"/>
                    </a:cubicBezTo>
                    <a:cubicBezTo>
                      <a:pt x="11266" y="24224"/>
                      <a:pt x="10245" y="24370"/>
                      <a:pt x="9369" y="24604"/>
                    </a:cubicBezTo>
                    <a:cubicBezTo>
                      <a:pt x="8523" y="24837"/>
                      <a:pt x="7530" y="25158"/>
                      <a:pt x="7209" y="25713"/>
                    </a:cubicBezTo>
                    <a:cubicBezTo>
                      <a:pt x="9719" y="25508"/>
                      <a:pt x="12492" y="24925"/>
                      <a:pt x="15323" y="24574"/>
                    </a:cubicBezTo>
                    <a:cubicBezTo>
                      <a:pt x="18154" y="24195"/>
                      <a:pt x="21101" y="24020"/>
                      <a:pt x="23553" y="23232"/>
                    </a:cubicBezTo>
                    <a:cubicBezTo>
                      <a:pt x="23962" y="23203"/>
                      <a:pt x="24195" y="22969"/>
                      <a:pt x="24604" y="22940"/>
                    </a:cubicBezTo>
                    <a:cubicBezTo>
                      <a:pt x="24750" y="22707"/>
                      <a:pt x="25362" y="22619"/>
                      <a:pt x="25217" y="22269"/>
                    </a:cubicBezTo>
                    <a:cubicBezTo>
                      <a:pt x="25129" y="22298"/>
                      <a:pt x="25041" y="22298"/>
                      <a:pt x="24954" y="22298"/>
                    </a:cubicBezTo>
                    <a:cubicBezTo>
                      <a:pt x="24662" y="22386"/>
                      <a:pt x="24312" y="22444"/>
                      <a:pt x="24020" y="22531"/>
                    </a:cubicBezTo>
                    <a:close/>
                    <a:moveTo>
                      <a:pt x="22677" y="21452"/>
                    </a:moveTo>
                    <a:cubicBezTo>
                      <a:pt x="17220" y="21919"/>
                      <a:pt x="11441" y="22240"/>
                      <a:pt x="7472" y="24137"/>
                    </a:cubicBezTo>
                    <a:cubicBezTo>
                      <a:pt x="8814" y="24253"/>
                      <a:pt x="10215" y="23845"/>
                      <a:pt x="11645" y="23640"/>
                    </a:cubicBezTo>
                    <a:cubicBezTo>
                      <a:pt x="14564" y="23232"/>
                      <a:pt x="17541" y="22794"/>
                      <a:pt x="20372" y="22415"/>
                    </a:cubicBezTo>
                    <a:cubicBezTo>
                      <a:pt x="21802" y="22210"/>
                      <a:pt x="23290" y="22210"/>
                      <a:pt x="24370" y="21452"/>
                    </a:cubicBezTo>
                    <a:cubicBezTo>
                      <a:pt x="23816" y="21247"/>
                      <a:pt x="23232" y="21393"/>
                      <a:pt x="22677" y="21452"/>
                    </a:cubicBezTo>
                    <a:close/>
                    <a:moveTo>
                      <a:pt x="23903" y="19642"/>
                    </a:moveTo>
                    <a:cubicBezTo>
                      <a:pt x="20926" y="19934"/>
                      <a:pt x="17628" y="19963"/>
                      <a:pt x="14535" y="20401"/>
                    </a:cubicBezTo>
                    <a:cubicBezTo>
                      <a:pt x="12258" y="20693"/>
                      <a:pt x="10069" y="21101"/>
                      <a:pt x="8172" y="21656"/>
                    </a:cubicBezTo>
                    <a:cubicBezTo>
                      <a:pt x="7589" y="21831"/>
                      <a:pt x="6801" y="21948"/>
                      <a:pt x="6538" y="22531"/>
                    </a:cubicBezTo>
                    <a:cubicBezTo>
                      <a:pt x="7997" y="22619"/>
                      <a:pt x="9544" y="22240"/>
                      <a:pt x="11149" y="22035"/>
                    </a:cubicBezTo>
                    <a:cubicBezTo>
                      <a:pt x="15089" y="21481"/>
                      <a:pt x="19204" y="21101"/>
                      <a:pt x="23115" y="20488"/>
                    </a:cubicBezTo>
                    <a:cubicBezTo>
                      <a:pt x="23786" y="20372"/>
                      <a:pt x="24720" y="20372"/>
                      <a:pt x="25041" y="19730"/>
                    </a:cubicBezTo>
                    <a:cubicBezTo>
                      <a:pt x="24720" y="19438"/>
                      <a:pt x="24253" y="19613"/>
                      <a:pt x="23903" y="19642"/>
                    </a:cubicBezTo>
                    <a:close/>
                    <a:moveTo>
                      <a:pt x="19525" y="18300"/>
                    </a:moveTo>
                    <a:cubicBezTo>
                      <a:pt x="16228" y="18591"/>
                      <a:pt x="12784" y="19175"/>
                      <a:pt x="9807" y="19817"/>
                    </a:cubicBezTo>
                    <a:cubicBezTo>
                      <a:pt x="8756" y="20051"/>
                      <a:pt x="7676" y="20226"/>
                      <a:pt x="6947" y="20751"/>
                    </a:cubicBezTo>
                    <a:cubicBezTo>
                      <a:pt x="7268" y="21101"/>
                      <a:pt x="7910" y="20722"/>
                      <a:pt x="8406" y="20897"/>
                    </a:cubicBezTo>
                    <a:cubicBezTo>
                      <a:pt x="12842" y="20138"/>
                      <a:pt x="17949" y="19467"/>
                      <a:pt x="22240" y="18650"/>
                    </a:cubicBezTo>
                    <a:cubicBezTo>
                      <a:pt x="22823" y="18533"/>
                      <a:pt x="23524" y="18504"/>
                      <a:pt x="23962" y="18066"/>
                    </a:cubicBezTo>
                    <a:cubicBezTo>
                      <a:pt x="22619" y="18241"/>
                      <a:pt x="21101" y="18183"/>
                      <a:pt x="19525" y="18300"/>
                    </a:cubicBezTo>
                    <a:close/>
                    <a:moveTo>
                      <a:pt x="16490" y="17366"/>
                    </a:moveTo>
                    <a:cubicBezTo>
                      <a:pt x="14243" y="17599"/>
                      <a:pt x="12142" y="17979"/>
                      <a:pt x="10128" y="18446"/>
                    </a:cubicBezTo>
                    <a:cubicBezTo>
                      <a:pt x="9661" y="18767"/>
                      <a:pt x="8610" y="18533"/>
                      <a:pt x="8581" y="19263"/>
                    </a:cubicBezTo>
                    <a:cubicBezTo>
                      <a:pt x="11791" y="18912"/>
                      <a:pt x="15206" y="18241"/>
                      <a:pt x="18183" y="17482"/>
                    </a:cubicBezTo>
                    <a:cubicBezTo>
                      <a:pt x="17804" y="17220"/>
                      <a:pt x="16957" y="17512"/>
                      <a:pt x="16490" y="17366"/>
                    </a:cubicBezTo>
                    <a:close/>
                    <a:moveTo>
                      <a:pt x="4495" y="9690"/>
                    </a:moveTo>
                    <a:cubicBezTo>
                      <a:pt x="5137" y="10011"/>
                      <a:pt x="5925" y="9690"/>
                      <a:pt x="6626" y="9544"/>
                    </a:cubicBezTo>
                    <a:cubicBezTo>
                      <a:pt x="8143" y="9252"/>
                      <a:pt x="9719" y="9019"/>
                      <a:pt x="11120" y="8668"/>
                    </a:cubicBezTo>
                    <a:cubicBezTo>
                      <a:pt x="11821" y="8493"/>
                      <a:pt x="12579" y="8347"/>
                      <a:pt x="13017" y="7910"/>
                    </a:cubicBezTo>
                    <a:cubicBezTo>
                      <a:pt x="10040" y="7939"/>
                      <a:pt x="6772" y="8610"/>
                      <a:pt x="4495" y="9690"/>
                    </a:cubicBezTo>
                    <a:close/>
                    <a:moveTo>
                      <a:pt x="11441" y="6217"/>
                    </a:moveTo>
                    <a:cubicBezTo>
                      <a:pt x="10099" y="6567"/>
                      <a:pt x="8610" y="6771"/>
                      <a:pt x="7355" y="7209"/>
                    </a:cubicBezTo>
                    <a:cubicBezTo>
                      <a:pt x="6013" y="7589"/>
                      <a:pt x="4466" y="7764"/>
                      <a:pt x="3649" y="8610"/>
                    </a:cubicBezTo>
                    <a:cubicBezTo>
                      <a:pt x="4232" y="9135"/>
                      <a:pt x="5166" y="8639"/>
                      <a:pt x="5896" y="8435"/>
                    </a:cubicBezTo>
                    <a:cubicBezTo>
                      <a:pt x="8318" y="7851"/>
                      <a:pt x="11208" y="7530"/>
                      <a:pt x="13163" y="6596"/>
                    </a:cubicBezTo>
                    <a:cubicBezTo>
                      <a:pt x="13046" y="5983"/>
                      <a:pt x="12142" y="6217"/>
                      <a:pt x="11441" y="6217"/>
                    </a:cubicBezTo>
                    <a:close/>
                    <a:moveTo>
                      <a:pt x="6363" y="5867"/>
                    </a:moveTo>
                    <a:cubicBezTo>
                      <a:pt x="5692" y="6071"/>
                      <a:pt x="4962" y="6304"/>
                      <a:pt x="4320" y="6567"/>
                    </a:cubicBezTo>
                    <a:cubicBezTo>
                      <a:pt x="3678" y="6830"/>
                      <a:pt x="2948" y="7034"/>
                      <a:pt x="2598" y="7589"/>
                    </a:cubicBezTo>
                    <a:cubicBezTo>
                      <a:pt x="3941" y="7735"/>
                      <a:pt x="5283" y="6859"/>
                      <a:pt x="6713" y="6655"/>
                    </a:cubicBezTo>
                    <a:cubicBezTo>
                      <a:pt x="8143" y="6334"/>
                      <a:pt x="9602" y="5983"/>
                      <a:pt x="11120" y="5721"/>
                    </a:cubicBezTo>
                    <a:cubicBezTo>
                      <a:pt x="11412" y="5546"/>
                      <a:pt x="11762" y="5400"/>
                      <a:pt x="12171" y="5312"/>
                    </a:cubicBezTo>
                    <a:cubicBezTo>
                      <a:pt x="11966" y="5020"/>
                      <a:pt x="12375" y="5254"/>
                      <a:pt x="12346" y="4991"/>
                    </a:cubicBezTo>
                    <a:cubicBezTo>
                      <a:pt x="10332" y="4612"/>
                      <a:pt x="8202" y="5487"/>
                      <a:pt x="6363" y="5867"/>
                    </a:cubicBezTo>
                    <a:close/>
                    <a:moveTo>
                      <a:pt x="13513" y="3007"/>
                    </a:moveTo>
                    <a:cubicBezTo>
                      <a:pt x="13192" y="4699"/>
                      <a:pt x="14155" y="6421"/>
                      <a:pt x="14155" y="7997"/>
                    </a:cubicBezTo>
                    <a:cubicBezTo>
                      <a:pt x="14564" y="8347"/>
                      <a:pt x="14418" y="8931"/>
                      <a:pt x="14827" y="9223"/>
                    </a:cubicBezTo>
                    <a:cubicBezTo>
                      <a:pt x="14973" y="9194"/>
                      <a:pt x="14885" y="8989"/>
                      <a:pt x="15002" y="8960"/>
                    </a:cubicBezTo>
                    <a:cubicBezTo>
                      <a:pt x="15556" y="9048"/>
                      <a:pt x="16315" y="8814"/>
                      <a:pt x="17074" y="8756"/>
                    </a:cubicBezTo>
                    <a:cubicBezTo>
                      <a:pt x="18066" y="8668"/>
                      <a:pt x="19175" y="8581"/>
                      <a:pt x="20138" y="8493"/>
                    </a:cubicBezTo>
                    <a:cubicBezTo>
                      <a:pt x="20197" y="8347"/>
                      <a:pt x="20605" y="8493"/>
                      <a:pt x="20576" y="8231"/>
                    </a:cubicBezTo>
                    <a:cubicBezTo>
                      <a:pt x="20547" y="7997"/>
                      <a:pt x="20255" y="8056"/>
                      <a:pt x="20226" y="7822"/>
                    </a:cubicBezTo>
                    <a:cubicBezTo>
                      <a:pt x="19934" y="6129"/>
                      <a:pt x="19350" y="4758"/>
                      <a:pt x="19088" y="3036"/>
                    </a:cubicBezTo>
                    <a:cubicBezTo>
                      <a:pt x="19175" y="2948"/>
                      <a:pt x="19321" y="2948"/>
                      <a:pt x="19467" y="2948"/>
                    </a:cubicBezTo>
                    <a:cubicBezTo>
                      <a:pt x="18066" y="1897"/>
                      <a:pt x="15060" y="3094"/>
                      <a:pt x="13513" y="3007"/>
                    </a:cubicBezTo>
                    <a:close/>
                    <a:moveTo>
                      <a:pt x="28398" y="28310"/>
                    </a:moveTo>
                    <a:cubicBezTo>
                      <a:pt x="27814" y="28981"/>
                      <a:pt x="27055" y="29478"/>
                      <a:pt x="26267" y="29945"/>
                    </a:cubicBezTo>
                    <a:cubicBezTo>
                      <a:pt x="23874" y="30995"/>
                      <a:pt x="20956" y="30908"/>
                      <a:pt x="17774" y="31170"/>
                    </a:cubicBezTo>
                    <a:cubicBezTo>
                      <a:pt x="13718" y="31521"/>
                      <a:pt x="9982" y="32250"/>
                      <a:pt x="7472" y="33914"/>
                    </a:cubicBezTo>
                    <a:cubicBezTo>
                      <a:pt x="7238" y="33651"/>
                      <a:pt x="7297" y="33067"/>
                      <a:pt x="7122" y="32746"/>
                    </a:cubicBezTo>
                    <a:cubicBezTo>
                      <a:pt x="7326" y="32367"/>
                      <a:pt x="7851" y="32338"/>
                      <a:pt x="7851" y="31754"/>
                    </a:cubicBezTo>
                    <a:cubicBezTo>
                      <a:pt x="7764" y="31229"/>
                      <a:pt x="7151" y="31287"/>
                      <a:pt x="6742" y="31112"/>
                    </a:cubicBezTo>
                    <a:cubicBezTo>
                      <a:pt x="6188" y="29332"/>
                      <a:pt x="5867" y="27259"/>
                      <a:pt x="5400" y="25392"/>
                    </a:cubicBezTo>
                    <a:cubicBezTo>
                      <a:pt x="5604" y="25071"/>
                      <a:pt x="6217" y="25129"/>
                      <a:pt x="6246" y="24604"/>
                    </a:cubicBezTo>
                    <a:cubicBezTo>
                      <a:pt x="6159" y="24049"/>
                      <a:pt x="5604" y="24020"/>
                      <a:pt x="5079" y="23962"/>
                    </a:cubicBezTo>
                    <a:cubicBezTo>
                      <a:pt x="4729" y="22064"/>
                      <a:pt x="4174" y="20401"/>
                      <a:pt x="3795" y="18562"/>
                    </a:cubicBezTo>
                    <a:cubicBezTo>
                      <a:pt x="4116" y="18154"/>
                      <a:pt x="4729" y="18124"/>
                      <a:pt x="4699" y="17541"/>
                    </a:cubicBezTo>
                    <a:cubicBezTo>
                      <a:pt x="4641" y="16957"/>
                      <a:pt x="4057" y="16899"/>
                      <a:pt x="3357" y="16840"/>
                    </a:cubicBezTo>
                    <a:cubicBezTo>
                      <a:pt x="2977" y="15089"/>
                      <a:pt x="2510" y="13455"/>
                      <a:pt x="2131" y="11733"/>
                    </a:cubicBezTo>
                    <a:cubicBezTo>
                      <a:pt x="2452" y="11324"/>
                      <a:pt x="3065" y="11324"/>
                      <a:pt x="3036" y="10770"/>
                    </a:cubicBezTo>
                    <a:cubicBezTo>
                      <a:pt x="3007" y="10186"/>
                      <a:pt x="2394" y="10128"/>
                      <a:pt x="1693" y="10069"/>
                    </a:cubicBezTo>
                    <a:cubicBezTo>
                      <a:pt x="1343" y="8581"/>
                      <a:pt x="993" y="7063"/>
                      <a:pt x="584" y="5662"/>
                    </a:cubicBezTo>
                    <a:cubicBezTo>
                      <a:pt x="730" y="5254"/>
                      <a:pt x="1489" y="5400"/>
                      <a:pt x="1431" y="4816"/>
                    </a:cubicBezTo>
                    <a:cubicBezTo>
                      <a:pt x="1460" y="3970"/>
                      <a:pt x="351" y="4349"/>
                      <a:pt x="1" y="3911"/>
                    </a:cubicBezTo>
                    <a:cubicBezTo>
                      <a:pt x="146" y="3503"/>
                      <a:pt x="643" y="3473"/>
                      <a:pt x="993" y="3328"/>
                    </a:cubicBezTo>
                    <a:cubicBezTo>
                      <a:pt x="1985" y="2890"/>
                      <a:pt x="3094" y="2423"/>
                      <a:pt x="4378" y="2102"/>
                    </a:cubicBezTo>
                    <a:cubicBezTo>
                      <a:pt x="7530" y="1343"/>
                      <a:pt x="11675" y="1431"/>
                      <a:pt x="15206" y="1314"/>
                    </a:cubicBezTo>
                    <a:cubicBezTo>
                      <a:pt x="16811" y="1226"/>
                      <a:pt x="18270" y="759"/>
                      <a:pt x="19409" y="117"/>
                    </a:cubicBezTo>
                    <a:cubicBezTo>
                      <a:pt x="19467" y="59"/>
                      <a:pt x="19525" y="30"/>
                      <a:pt x="19613" y="0"/>
                    </a:cubicBezTo>
                    <a:cubicBezTo>
                      <a:pt x="19642" y="0"/>
                      <a:pt x="19671" y="59"/>
                      <a:pt x="19730" y="59"/>
                    </a:cubicBezTo>
                    <a:cubicBezTo>
                      <a:pt x="20518" y="1897"/>
                      <a:pt x="21072" y="3765"/>
                      <a:pt x="21656" y="5750"/>
                    </a:cubicBezTo>
                    <a:cubicBezTo>
                      <a:pt x="22210" y="7676"/>
                      <a:pt x="22882" y="9602"/>
                      <a:pt x="23465" y="11558"/>
                    </a:cubicBezTo>
                    <a:cubicBezTo>
                      <a:pt x="24312" y="14447"/>
                      <a:pt x="25158" y="17453"/>
                      <a:pt x="26180" y="20284"/>
                    </a:cubicBezTo>
                    <a:cubicBezTo>
                      <a:pt x="27084" y="22823"/>
                      <a:pt x="27493" y="25625"/>
                      <a:pt x="28398" y="283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266;p30"/>
              <p:cNvSpPr/>
              <p:nvPr/>
            </p:nvSpPr>
            <p:spPr>
              <a:xfrm>
                <a:off x="4371625" y="359150"/>
                <a:ext cx="755925" cy="822300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32892" extrusionOk="0">
                    <a:moveTo>
                      <a:pt x="19788" y="29331"/>
                    </a:moveTo>
                    <a:cubicBezTo>
                      <a:pt x="16227" y="29798"/>
                      <a:pt x="13805" y="31812"/>
                      <a:pt x="9631" y="31316"/>
                    </a:cubicBezTo>
                    <a:cubicBezTo>
                      <a:pt x="10215" y="31929"/>
                      <a:pt x="11791" y="31491"/>
                      <a:pt x="12900" y="31549"/>
                    </a:cubicBezTo>
                    <a:cubicBezTo>
                      <a:pt x="15877" y="30907"/>
                      <a:pt x="18416" y="29827"/>
                      <a:pt x="21656" y="29448"/>
                    </a:cubicBezTo>
                    <a:cubicBezTo>
                      <a:pt x="21276" y="29156"/>
                      <a:pt x="20430" y="29361"/>
                      <a:pt x="19788" y="29331"/>
                    </a:cubicBezTo>
                    <a:close/>
                    <a:moveTo>
                      <a:pt x="23669" y="23465"/>
                    </a:moveTo>
                    <a:cubicBezTo>
                      <a:pt x="19846" y="24020"/>
                      <a:pt x="15177" y="24487"/>
                      <a:pt x="12112" y="25683"/>
                    </a:cubicBezTo>
                    <a:cubicBezTo>
                      <a:pt x="11704" y="25858"/>
                      <a:pt x="11120" y="26004"/>
                      <a:pt x="10945" y="26442"/>
                    </a:cubicBezTo>
                    <a:cubicBezTo>
                      <a:pt x="15614" y="25450"/>
                      <a:pt x="21335" y="24983"/>
                      <a:pt x="25566" y="23407"/>
                    </a:cubicBezTo>
                    <a:cubicBezTo>
                      <a:pt x="24954" y="23553"/>
                      <a:pt x="24311" y="23465"/>
                      <a:pt x="23669" y="23465"/>
                    </a:cubicBezTo>
                    <a:close/>
                    <a:moveTo>
                      <a:pt x="22881" y="22064"/>
                    </a:moveTo>
                    <a:cubicBezTo>
                      <a:pt x="18971" y="22502"/>
                      <a:pt x="15381" y="23232"/>
                      <a:pt x="11966" y="24136"/>
                    </a:cubicBezTo>
                    <a:cubicBezTo>
                      <a:pt x="11382" y="24253"/>
                      <a:pt x="10828" y="24457"/>
                      <a:pt x="10303" y="24632"/>
                    </a:cubicBezTo>
                    <a:cubicBezTo>
                      <a:pt x="9836" y="24895"/>
                      <a:pt x="9106" y="24895"/>
                      <a:pt x="9018" y="25508"/>
                    </a:cubicBezTo>
                    <a:cubicBezTo>
                      <a:pt x="11645" y="25158"/>
                      <a:pt x="14418" y="24370"/>
                      <a:pt x="17307" y="23903"/>
                    </a:cubicBezTo>
                    <a:cubicBezTo>
                      <a:pt x="20167" y="23465"/>
                      <a:pt x="23173" y="23173"/>
                      <a:pt x="25566" y="22152"/>
                    </a:cubicBezTo>
                    <a:cubicBezTo>
                      <a:pt x="24720" y="21977"/>
                      <a:pt x="23699" y="22064"/>
                      <a:pt x="22881" y="22064"/>
                    </a:cubicBezTo>
                    <a:close/>
                    <a:moveTo>
                      <a:pt x="23669" y="20459"/>
                    </a:moveTo>
                    <a:cubicBezTo>
                      <a:pt x="18387" y="20926"/>
                      <a:pt x="12725" y="21743"/>
                      <a:pt x="8435" y="23202"/>
                    </a:cubicBezTo>
                    <a:cubicBezTo>
                      <a:pt x="7851" y="23407"/>
                      <a:pt x="7063" y="23523"/>
                      <a:pt x="6830" y="24136"/>
                    </a:cubicBezTo>
                    <a:cubicBezTo>
                      <a:pt x="7180" y="24428"/>
                      <a:pt x="7530" y="24020"/>
                      <a:pt x="8026" y="24166"/>
                    </a:cubicBezTo>
                    <a:cubicBezTo>
                      <a:pt x="13425" y="22911"/>
                      <a:pt x="19029" y="21860"/>
                      <a:pt x="25012" y="21159"/>
                    </a:cubicBezTo>
                    <a:cubicBezTo>
                      <a:pt x="25333" y="20868"/>
                      <a:pt x="26121" y="20984"/>
                      <a:pt x="26267" y="20547"/>
                    </a:cubicBezTo>
                    <a:cubicBezTo>
                      <a:pt x="25479" y="20226"/>
                      <a:pt x="24545" y="20371"/>
                      <a:pt x="23669" y="20459"/>
                    </a:cubicBezTo>
                    <a:close/>
                    <a:moveTo>
                      <a:pt x="20284" y="14272"/>
                    </a:moveTo>
                    <a:cubicBezTo>
                      <a:pt x="15760" y="14768"/>
                      <a:pt x="11178" y="15556"/>
                      <a:pt x="7530" y="16840"/>
                    </a:cubicBezTo>
                    <a:cubicBezTo>
                      <a:pt x="7034" y="17015"/>
                      <a:pt x="6450" y="17190"/>
                      <a:pt x="6129" y="17599"/>
                    </a:cubicBezTo>
                    <a:cubicBezTo>
                      <a:pt x="6654" y="18124"/>
                      <a:pt x="7442" y="17686"/>
                      <a:pt x="8143" y="17511"/>
                    </a:cubicBezTo>
                    <a:cubicBezTo>
                      <a:pt x="8873" y="17336"/>
                      <a:pt x="9661" y="17161"/>
                      <a:pt x="10303" y="16986"/>
                    </a:cubicBezTo>
                    <a:cubicBezTo>
                      <a:pt x="13659" y="16402"/>
                      <a:pt x="17161" y="15527"/>
                      <a:pt x="20780" y="15118"/>
                    </a:cubicBezTo>
                    <a:cubicBezTo>
                      <a:pt x="21918" y="15001"/>
                      <a:pt x="23232" y="15001"/>
                      <a:pt x="24049" y="14301"/>
                    </a:cubicBezTo>
                    <a:cubicBezTo>
                      <a:pt x="22911" y="14009"/>
                      <a:pt x="21481" y="14126"/>
                      <a:pt x="20284" y="14272"/>
                    </a:cubicBezTo>
                    <a:close/>
                    <a:moveTo>
                      <a:pt x="22414" y="12667"/>
                    </a:moveTo>
                    <a:cubicBezTo>
                      <a:pt x="22356" y="12667"/>
                      <a:pt x="22356" y="12754"/>
                      <a:pt x="22239" y="12754"/>
                    </a:cubicBezTo>
                    <a:cubicBezTo>
                      <a:pt x="18358" y="12754"/>
                      <a:pt x="15089" y="13659"/>
                      <a:pt x="11762" y="14359"/>
                    </a:cubicBezTo>
                    <a:cubicBezTo>
                      <a:pt x="9340" y="14885"/>
                      <a:pt x="6946" y="15468"/>
                      <a:pt x="5137" y="16636"/>
                    </a:cubicBezTo>
                    <a:cubicBezTo>
                      <a:pt x="6625" y="16752"/>
                      <a:pt x="8114" y="16110"/>
                      <a:pt x="9690" y="15760"/>
                    </a:cubicBezTo>
                    <a:cubicBezTo>
                      <a:pt x="12871" y="15031"/>
                      <a:pt x="16052" y="14359"/>
                      <a:pt x="19467" y="13922"/>
                    </a:cubicBezTo>
                    <a:cubicBezTo>
                      <a:pt x="21159" y="13717"/>
                      <a:pt x="23057" y="13805"/>
                      <a:pt x="24253" y="12842"/>
                    </a:cubicBezTo>
                    <a:cubicBezTo>
                      <a:pt x="23815" y="12579"/>
                      <a:pt x="23144" y="12608"/>
                      <a:pt x="22414" y="12667"/>
                    </a:cubicBezTo>
                    <a:close/>
                    <a:moveTo>
                      <a:pt x="12637" y="8172"/>
                    </a:moveTo>
                    <a:cubicBezTo>
                      <a:pt x="11966" y="8435"/>
                      <a:pt x="11120" y="8522"/>
                      <a:pt x="10799" y="9135"/>
                    </a:cubicBezTo>
                    <a:cubicBezTo>
                      <a:pt x="11733" y="9339"/>
                      <a:pt x="12667" y="8902"/>
                      <a:pt x="13601" y="8697"/>
                    </a:cubicBezTo>
                    <a:cubicBezTo>
                      <a:pt x="16577" y="8084"/>
                      <a:pt x="19759" y="7734"/>
                      <a:pt x="22181" y="6654"/>
                    </a:cubicBezTo>
                    <a:cubicBezTo>
                      <a:pt x="18708" y="6333"/>
                      <a:pt x="15556" y="7413"/>
                      <a:pt x="12637" y="8172"/>
                    </a:cubicBezTo>
                    <a:close/>
                    <a:moveTo>
                      <a:pt x="20196" y="5224"/>
                    </a:moveTo>
                    <a:cubicBezTo>
                      <a:pt x="17424" y="5575"/>
                      <a:pt x="14739" y="6012"/>
                      <a:pt x="12200" y="6567"/>
                    </a:cubicBezTo>
                    <a:cubicBezTo>
                      <a:pt x="11412" y="6771"/>
                      <a:pt x="10303" y="6713"/>
                      <a:pt x="10040" y="7472"/>
                    </a:cubicBezTo>
                    <a:cubicBezTo>
                      <a:pt x="10770" y="7909"/>
                      <a:pt x="11733" y="7559"/>
                      <a:pt x="12550" y="7413"/>
                    </a:cubicBezTo>
                    <a:cubicBezTo>
                      <a:pt x="15293" y="7005"/>
                      <a:pt x="18183" y="6742"/>
                      <a:pt x="20459" y="6042"/>
                    </a:cubicBezTo>
                    <a:cubicBezTo>
                      <a:pt x="20693" y="6042"/>
                      <a:pt x="20926" y="6012"/>
                      <a:pt x="21159" y="6012"/>
                    </a:cubicBezTo>
                    <a:cubicBezTo>
                      <a:pt x="21101" y="5283"/>
                      <a:pt x="22123" y="5545"/>
                      <a:pt x="22502" y="5195"/>
                    </a:cubicBezTo>
                    <a:cubicBezTo>
                      <a:pt x="21977" y="4991"/>
                      <a:pt x="20809" y="5137"/>
                      <a:pt x="20196" y="5224"/>
                    </a:cubicBezTo>
                    <a:close/>
                    <a:moveTo>
                      <a:pt x="2335" y="5954"/>
                    </a:moveTo>
                    <a:cubicBezTo>
                      <a:pt x="2831" y="8143"/>
                      <a:pt x="3269" y="10332"/>
                      <a:pt x="4261" y="11966"/>
                    </a:cubicBezTo>
                    <a:cubicBezTo>
                      <a:pt x="5866" y="11412"/>
                      <a:pt x="7501" y="10886"/>
                      <a:pt x="9106" y="10332"/>
                    </a:cubicBezTo>
                    <a:cubicBezTo>
                      <a:pt x="8697" y="8464"/>
                      <a:pt x="8464" y="6392"/>
                      <a:pt x="7764" y="4845"/>
                    </a:cubicBezTo>
                    <a:cubicBezTo>
                      <a:pt x="6042" y="4436"/>
                      <a:pt x="3736" y="5312"/>
                      <a:pt x="2335" y="5954"/>
                    </a:cubicBezTo>
                    <a:close/>
                    <a:moveTo>
                      <a:pt x="11704" y="5078"/>
                    </a:moveTo>
                    <a:cubicBezTo>
                      <a:pt x="11120" y="5224"/>
                      <a:pt x="10390" y="5341"/>
                      <a:pt x="10186" y="5896"/>
                    </a:cubicBezTo>
                    <a:cubicBezTo>
                      <a:pt x="11470" y="6158"/>
                      <a:pt x="12988" y="5720"/>
                      <a:pt x="14564" y="5516"/>
                    </a:cubicBezTo>
                    <a:cubicBezTo>
                      <a:pt x="16665" y="5283"/>
                      <a:pt x="18825" y="5078"/>
                      <a:pt x="20605" y="4845"/>
                    </a:cubicBezTo>
                    <a:cubicBezTo>
                      <a:pt x="21072" y="4787"/>
                      <a:pt x="21743" y="4874"/>
                      <a:pt x="21918" y="4465"/>
                    </a:cubicBezTo>
                    <a:cubicBezTo>
                      <a:pt x="19000" y="3473"/>
                      <a:pt x="14593" y="4290"/>
                      <a:pt x="11704" y="5078"/>
                    </a:cubicBezTo>
                    <a:close/>
                    <a:moveTo>
                      <a:pt x="17044" y="671"/>
                    </a:moveTo>
                    <a:cubicBezTo>
                      <a:pt x="15760" y="613"/>
                      <a:pt x="14038" y="876"/>
                      <a:pt x="13250" y="1372"/>
                    </a:cubicBezTo>
                    <a:cubicBezTo>
                      <a:pt x="14768" y="1313"/>
                      <a:pt x="16665" y="817"/>
                      <a:pt x="18445" y="992"/>
                    </a:cubicBezTo>
                    <a:cubicBezTo>
                      <a:pt x="18124" y="701"/>
                      <a:pt x="17570" y="671"/>
                      <a:pt x="17044" y="671"/>
                    </a:cubicBezTo>
                    <a:close/>
                    <a:moveTo>
                      <a:pt x="23202" y="671"/>
                    </a:moveTo>
                    <a:cubicBezTo>
                      <a:pt x="21772" y="905"/>
                      <a:pt x="22414" y="2714"/>
                      <a:pt x="23961" y="2247"/>
                    </a:cubicBezTo>
                    <a:cubicBezTo>
                      <a:pt x="24107" y="3882"/>
                      <a:pt x="24487" y="5253"/>
                      <a:pt x="24808" y="6684"/>
                    </a:cubicBezTo>
                    <a:cubicBezTo>
                      <a:pt x="24341" y="7063"/>
                      <a:pt x="23465" y="7063"/>
                      <a:pt x="23436" y="7851"/>
                    </a:cubicBezTo>
                    <a:cubicBezTo>
                      <a:pt x="23553" y="8610"/>
                      <a:pt x="24399" y="8551"/>
                      <a:pt x="25216" y="8551"/>
                    </a:cubicBezTo>
                    <a:cubicBezTo>
                      <a:pt x="25508" y="10215"/>
                      <a:pt x="26063" y="11645"/>
                      <a:pt x="26267" y="13396"/>
                    </a:cubicBezTo>
                    <a:cubicBezTo>
                      <a:pt x="25800" y="13717"/>
                      <a:pt x="25245" y="13980"/>
                      <a:pt x="25129" y="14622"/>
                    </a:cubicBezTo>
                    <a:cubicBezTo>
                      <a:pt x="25275" y="15264"/>
                      <a:pt x="25917" y="15352"/>
                      <a:pt x="26675" y="15322"/>
                    </a:cubicBezTo>
                    <a:cubicBezTo>
                      <a:pt x="27055" y="17132"/>
                      <a:pt x="27463" y="18912"/>
                      <a:pt x="27901" y="20663"/>
                    </a:cubicBezTo>
                    <a:cubicBezTo>
                      <a:pt x="26296" y="20722"/>
                      <a:pt x="26004" y="22677"/>
                      <a:pt x="28193" y="22210"/>
                    </a:cubicBezTo>
                    <a:cubicBezTo>
                      <a:pt x="28777" y="23932"/>
                      <a:pt x="28952" y="26004"/>
                      <a:pt x="29506" y="27755"/>
                    </a:cubicBezTo>
                    <a:cubicBezTo>
                      <a:pt x="28397" y="27960"/>
                      <a:pt x="28222" y="29915"/>
                      <a:pt x="29944" y="29477"/>
                    </a:cubicBezTo>
                    <a:cubicBezTo>
                      <a:pt x="29973" y="30032"/>
                      <a:pt x="30178" y="30353"/>
                      <a:pt x="30236" y="30849"/>
                    </a:cubicBezTo>
                    <a:cubicBezTo>
                      <a:pt x="29039" y="30324"/>
                      <a:pt x="27113" y="30586"/>
                      <a:pt x="25596" y="30411"/>
                    </a:cubicBezTo>
                    <a:cubicBezTo>
                      <a:pt x="20342" y="30615"/>
                      <a:pt x="16402" y="32892"/>
                      <a:pt x="11003" y="32834"/>
                    </a:cubicBezTo>
                    <a:cubicBezTo>
                      <a:pt x="9777" y="32804"/>
                      <a:pt x="9048" y="32454"/>
                      <a:pt x="8026" y="32133"/>
                    </a:cubicBezTo>
                    <a:cubicBezTo>
                      <a:pt x="8026" y="31841"/>
                      <a:pt x="8026" y="31520"/>
                      <a:pt x="7939" y="31316"/>
                    </a:cubicBezTo>
                    <a:cubicBezTo>
                      <a:pt x="4933" y="22560"/>
                      <a:pt x="2919" y="12754"/>
                      <a:pt x="0" y="3911"/>
                    </a:cubicBezTo>
                    <a:cubicBezTo>
                      <a:pt x="5516" y="3386"/>
                      <a:pt x="9777" y="934"/>
                      <a:pt x="15293" y="292"/>
                    </a:cubicBezTo>
                    <a:cubicBezTo>
                      <a:pt x="17803" y="0"/>
                      <a:pt x="20751" y="321"/>
                      <a:pt x="23202" y="67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267;p30"/>
              <p:cNvSpPr/>
              <p:nvPr/>
            </p:nvSpPr>
            <p:spPr>
              <a:xfrm>
                <a:off x="4955325" y="379575"/>
                <a:ext cx="7810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789" extrusionOk="0">
                    <a:moveTo>
                      <a:pt x="3123" y="146"/>
                    </a:moveTo>
                    <a:cubicBezTo>
                      <a:pt x="2510" y="613"/>
                      <a:pt x="876" y="788"/>
                      <a:pt x="0" y="584"/>
                    </a:cubicBezTo>
                    <a:cubicBezTo>
                      <a:pt x="701" y="175"/>
                      <a:pt x="2218" y="0"/>
                      <a:pt x="3123" y="1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268;p30"/>
              <p:cNvSpPr/>
              <p:nvPr/>
            </p:nvSpPr>
            <p:spPr>
              <a:xfrm>
                <a:off x="4988875" y="408025"/>
                <a:ext cx="45275" cy="11605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4642" extrusionOk="0">
                    <a:moveTo>
                      <a:pt x="876" y="1"/>
                    </a:moveTo>
                    <a:cubicBezTo>
                      <a:pt x="1139" y="1547"/>
                      <a:pt x="1548" y="2919"/>
                      <a:pt x="1810" y="4466"/>
                    </a:cubicBezTo>
                    <a:cubicBezTo>
                      <a:pt x="1519" y="4524"/>
                      <a:pt x="1256" y="4583"/>
                      <a:pt x="935" y="4641"/>
                    </a:cubicBezTo>
                    <a:cubicBezTo>
                      <a:pt x="672" y="3153"/>
                      <a:pt x="468" y="1577"/>
                      <a:pt x="1" y="263"/>
                    </a:cubicBezTo>
                    <a:cubicBezTo>
                      <a:pt x="147" y="30"/>
                      <a:pt x="585" y="88"/>
                      <a:pt x="8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269;p30"/>
              <p:cNvSpPr/>
              <p:nvPr/>
            </p:nvSpPr>
            <p:spPr>
              <a:xfrm>
                <a:off x="5385800" y="413125"/>
                <a:ext cx="295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60" extrusionOk="0">
                    <a:moveTo>
                      <a:pt x="1" y="59"/>
                    </a:moveTo>
                    <a:cubicBezTo>
                      <a:pt x="1" y="1"/>
                      <a:pt x="88" y="1"/>
                      <a:pt x="117" y="1"/>
                    </a:cubicBezTo>
                    <a:cubicBezTo>
                      <a:pt x="117" y="59"/>
                      <a:pt x="59" y="59"/>
                      <a:pt x="1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270;p30"/>
              <p:cNvSpPr/>
              <p:nvPr/>
            </p:nvSpPr>
            <p:spPr>
              <a:xfrm>
                <a:off x="5393100" y="445975"/>
                <a:ext cx="160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51" extrusionOk="0">
                    <a:moveTo>
                      <a:pt x="0" y="0"/>
                    </a:moveTo>
                    <a:cubicBezTo>
                      <a:pt x="205" y="88"/>
                      <a:pt x="409" y="146"/>
                      <a:pt x="643" y="204"/>
                    </a:cubicBezTo>
                    <a:cubicBezTo>
                      <a:pt x="555" y="350"/>
                      <a:pt x="117" y="321"/>
                      <a:pt x="30" y="234"/>
                    </a:cubicBezTo>
                    <a:cubicBezTo>
                      <a:pt x="30" y="146"/>
                      <a:pt x="0" y="59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271;p30"/>
              <p:cNvSpPr/>
              <p:nvPr/>
            </p:nvSpPr>
            <p:spPr>
              <a:xfrm>
                <a:off x="5503275" y="459100"/>
                <a:ext cx="73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35" extrusionOk="0">
                    <a:moveTo>
                      <a:pt x="30" y="30"/>
                    </a:moveTo>
                    <a:cubicBezTo>
                      <a:pt x="176" y="1"/>
                      <a:pt x="292" y="59"/>
                      <a:pt x="263" y="205"/>
                    </a:cubicBezTo>
                    <a:cubicBezTo>
                      <a:pt x="117" y="234"/>
                      <a:pt x="0" y="205"/>
                      <a:pt x="30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272;p30"/>
              <p:cNvSpPr/>
              <p:nvPr/>
            </p:nvSpPr>
            <p:spPr>
              <a:xfrm>
                <a:off x="4363600" y="508725"/>
                <a:ext cx="196300" cy="668350"/>
              </a:xfrm>
              <a:custGeom>
                <a:avLst/>
                <a:gdLst/>
                <a:ahLst/>
                <a:cxnLst/>
                <a:rect l="l" t="t" r="r" b="b"/>
                <a:pathLst>
                  <a:path w="7852" h="26734" extrusionOk="0">
                    <a:moveTo>
                      <a:pt x="205" y="0"/>
                    </a:moveTo>
                    <a:cubicBezTo>
                      <a:pt x="263" y="0"/>
                      <a:pt x="263" y="29"/>
                      <a:pt x="292" y="59"/>
                    </a:cubicBezTo>
                    <a:cubicBezTo>
                      <a:pt x="1576" y="4524"/>
                      <a:pt x="2539" y="9310"/>
                      <a:pt x="3853" y="13717"/>
                    </a:cubicBezTo>
                    <a:cubicBezTo>
                      <a:pt x="4495" y="15906"/>
                      <a:pt x="5020" y="18270"/>
                      <a:pt x="5808" y="20342"/>
                    </a:cubicBezTo>
                    <a:cubicBezTo>
                      <a:pt x="6071" y="21510"/>
                      <a:pt x="6509" y="22502"/>
                      <a:pt x="6800" y="23640"/>
                    </a:cubicBezTo>
                    <a:cubicBezTo>
                      <a:pt x="7092" y="24662"/>
                      <a:pt x="7851" y="25654"/>
                      <a:pt x="7676" y="26734"/>
                    </a:cubicBezTo>
                    <a:cubicBezTo>
                      <a:pt x="6217" y="22852"/>
                      <a:pt x="4962" y="18708"/>
                      <a:pt x="3678" y="14593"/>
                    </a:cubicBezTo>
                    <a:cubicBezTo>
                      <a:pt x="2335" y="10594"/>
                      <a:pt x="1314" y="6187"/>
                      <a:pt x="0" y="2160"/>
                    </a:cubicBezTo>
                    <a:cubicBezTo>
                      <a:pt x="29" y="1430"/>
                      <a:pt x="175" y="759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273;p30"/>
              <p:cNvSpPr/>
              <p:nvPr/>
            </p:nvSpPr>
            <p:spPr>
              <a:xfrm>
                <a:off x="4556225" y="526225"/>
                <a:ext cx="877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14" extrusionOk="0">
                    <a:moveTo>
                      <a:pt x="117" y="1"/>
                    </a:moveTo>
                    <a:cubicBezTo>
                      <a:pt x="292" y="117"/>
                      <a:pt x="263" y="438"/>
                      <a:pt x="350" y="613"/>
                    </a:cubicBezTo>
                    <a:cubicBezTo>
                      <a:pt x="263" y="584"/>
                      <a:pt x="175" y="555"/>
                      <a:pt x="29" y="584"/>
                    </a:cubicBezTo>
                    <a:cubicBezTo>
                      <a:pt x="0" y="322"/>
                      <a:pt x="0" y="117"/>
                      <a:pt x="117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274;p30"/>
              <p:cNvSpPr/>
              <p:nvPr/>
            </p:nvSpPr>
            <p:spPr>
              <a:xfrm>
                <a:off x="4470850" y="548850"/>
                <a:ext cx="2950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9" extrusionOk="0">
                    <a:moveTo>
                      <a:pt x="0" y="59"/>
                    </a:moveTo>
                    <a:cubicBezTo>
                      <a:pt x="0" y="0"/>
                      <a:pt x="88" y="0"/>
                      <a:pt x="117" y="0"/>
                    </a:cubicBezTo>
                    <a:cubicBezTo>
                      <a:pt x="117" y="59"/>
                      <a:pt x="59" y="30"/>
                      <a:pt x="0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75;p30"/>
              <p:cNvSpPr/>
              <p:nvPr/>
            </p:nvSpPr>
            <p:spPr>
              <a:xfrm>
                <a:off x="4986700" y="534250"/>
                <a:ext cx="744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702" extrusionOk="0">
                    <a:moveTo>
                      <a:pt x="2977" y="1"/>
                    </a:moveTo>
                    <a:cubicBezTo>
                      <a:pt x="2598" y="643"/>
                      <a:pt x="963" y="672"/>
                      <a:pt x="0" y="701"/>
                    </a:cubicBezTo>
                    <a:cubicBezTo>
                      <a:pt x="555" y="117"/>
                      <a:pt x="2248" y="1"/>
                      <a:pt x="29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76;p30"/>
              <p:cNvSpPr/>
              <p:nvPr/>
            </p:nvSpPr>
            <p:spPr>
              <a:xfrm>
                <a:off x="4477425" y="560525"/>
                <a:ext cx="1460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63" extrusionOk="0">
                    <a:moveTo>
                      <a:pt x="0" y="146"/>
                    </a:moveTo>
                    <a:cubicBezTo>
                      <a:pt x="88" y="0"/>
                      <a:pt x="409" y="117"/>
                      <a:pt x="584" y="59"/>
                    </a:cubicBezTo>
                    <a:cubicBezTo>
                      <a:pt x="584" y="263"/>
                      <a:pt x="117" y="234"/>
                      <a:pt x="0" y="1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77;p30"/>
              <p:cNvSpPr/>
              <p:nvPr/>
            </p:nvSpPr>
            <p:spPr>
              <a:xfrm>
                <a:off x="4486175" y="571475"/>
                <a:ext cx="875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701" extrusionOk="0">
                    <a:moveTo>
                      <a:pt x="3444" y="0"/>
                    </a:moveTo>
                    <a:cubicBezTo>
                      <a:pt x="3503" y="0"/>
                      <a:pt x="3503" y="117"/>
                      <a:pt x="3503" y="175"/>
                    </a:cubicBezTo>
                    <a:cubicBezTo>
                      <a:pt x="3006" y="234"/>
                      <a:pt x="2394" y="263"/>
                      <a:pt x="1810" y="321"/>
                    </a:cubicBezTo>
                    <a:cubicBezTo>
                      <a:pt x="1139" y="379"/>
                      <a:pt x="380" y="701"/>
                      <a:pt x="0" y="263"/>
                    </a:cubicBezTo>
                    <a:cubicBezTo>
                      <a:pt x="1109" y="146"/>
                      <a:pt x="2539" y="321"/>
                      <a:pt x="34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78;p30"/>
              <p:cNvSpPr/>
              <p:nvPr/>
            </p:nvSpPr>
            <p:spPr>
              <a:xfrm>
                <a:off x="4352650" y="580950"/>
                <a:ext cx="194825" cy="648675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25947" extrusionOk="0">
                    <a:moveTo>
                      <a:pt x="205" y="30"/>
                    </a:moveTo>
                    <a:cubicBezTo>
                      <a:pt x="263" y="0"/>
                      <a:pt x="263" y="30"/>
                      <a:pt x="263" y="88"/>
                    </a:cubicBezTo>
                    <a:cubicBezTo>
                      <a:pt x="759" y="1927"/>
                      <a:pt x="1431" y="3561"/>
                      <a:pt x="1752" y="5604"/>
                    </a:cubicBezTo>
                    <a:cubicBezTo>
                      <a:pt x="3940" y="11820"/>
                      <a:pt x="5721" y="18475"/>
                      <a:pt x="7793" y="24808"/>
                    </a:cubicBezTo>
                    <a:cubicBezTo>
                      <a:pt x="7705" y="25217"/>
                      <a:pt x="7530" y="25538"/>
                      <a:pt x="7443" y="25946"/>
                    </a:cubicBezTo>
                    <a:cubicBezTo>
                      <a:pt x="6159" y="21860"/>
                      <a:pt x="5108" y="17453"/>
                      <a:pt x="3940" y="13221"/>
                    </a:cubicBezTo>
                    <a:cubicBezTo>
                      <a:pt x="2364" y="9427"/>
                      <a:pt x="1343" y="5020"/>
                      <a:pt x="0" y="964"/>
                    </a:cubicBezTo>
                    <a:cubicBezTo>
                      <a:pt x="88" y="672"/>
                      <a:pt x="205" y="409"/>
                      <a:pt x="205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79;p30"/>
              <p:cNvSpPr/>
              <p:nvPr/>
            </p:nvSpPr>
            <p:spPr>
              <a:xfrm>
                <a:off x="4314700" y="589700"/>
                <a:ext cx="782925" cy="711425"/>
              </a:xfrm>
              <a:custGeom>
                <a:avLst/>
                <a:gdLst/>
                <a:ahLst/>
                <a:cxnLst/>
                <a:rect l="l" t="t" r="r" b="b"/>
                <a:pathLst>
                  <a:path w="31317" h="28457" extrusionOk="0">
                    <a:moveTo>
                      <a:pt x="730" y="30"/>
                    </a:moveTo>
                    <a:cubicBezTo>
                      <a:pt x="789" y="1"/>
                      <a:pt x="789" y="59"/>
                      <a:pt x="789" y="88"/>
                    </a:cubicBezTo>
                    <a:cubicBezTo>
                      <a:pt x="2627" y="6830"/>
                      <a:pt x="4525" y="13484"/>
                      <a:pt x="6626" y="20051"/>
                    </a:cubicBezTo>
                    <a:cubicBezTo>
                      <a:pt x="6976" y="21160"/>
                      <a:pt x="7268" y="22269"/>
                      <a:pt x="7560" y="23378"/>
                    </a:cubicBezTo>
                    <a:cubicBezTo>
                      <a:pt x="7852" y="24458"/>
                      <a:pt x="7998" y="25655"/>
                      <a:pt x="8756" y="26472"/>
                    </a:cubicBezTo>
                    <a:cubicBezTo>
                      <a:pt x="12813" y="27435"/>
                      <a:pt x="17979" y="26180"/>
                      <a:pt x="21685" y="25333"/>
                    </a:cubicBezTo>
                    <a:cubicBezTo>
                      <a:pt x="24224" y="24721"/>
                      <a:pt x="26939" y="23903"/>
                      <a:pt x="30149" y="23728"/>
                    </a:cubicBezTo>
                    <a:cubicBezTo>
                      <a:pt x="30499" y="23728"/>
                      <a:pt x="31112" y="23553"/>
                      <a:pt x="31054" y="24079"/>
                    </a:cubicBezTo>
                    <a:cubicBezTo>
                      <a:pt x="31316" y="24429"/>
                      <a:pt x="30733" y="24458"/>
                      <a:pt x="30441" y="24487"/>
                    </a:cubicBezTo>
                    <a:cubicBezTo>
                      <a:pt x="26939" y="25392"/>
                      <a:pt x="23291" y="25917"/>
                      <a:pt x="19613" y="26676"/>
                    </a:cubicBezTo>
                    <a:cubicBezTo>
                      <a:pt x="17979" y="26997"/>
                      <a:pt x="16169" y="26997"/>
                      <a:pt x="14623" y="27318"/>
                    </a:cubicBezTo>
                    <a:cubicBezTo>
                      <a:pt x="12405" y="27231"/>
                      <a:pt x="10770" y="28456"/>
                      <a:pt x="8756" y="27989"/>
                    </a:cubicBezTo>
                    <a:cubicBezTo>
                      <a:pt x="7735" y="25976"/>
                      <a:pt x="7326" y="23291"/>
                      <a:pt x="6538" y="21043"/>
                    </a:cubicBezTo>
                    <a:cubicBezTo>
                      <a:pt x="5721" y="18854"/>
                      <a:pt x="5079" y="16432"/>
                      <a:pt x="4262" y="14243"/>
                    </a:cubicBezTo>
                    <a:cubicBezTo>
                      <a:pt x="2919" y="9486"/>
                      <a:pt x="1577" y="4758"/>
                      <a:pt x="1" y="234"/>
                    </a:cubicBezTo>
                    <a:cubicBezTo>
                      <a:pt x="234" y="234"/>
                      <a:pt x="380" y="176"/>
                      <a:pt x="555" y="88"/>
                    </a:cubicBezTo>
                    <a:cubicBezTo>
                      <a:pt x="643" y="117"/>
                      <a:pt x="643" y="30"/>
                      <a:pt x="730" y="3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80;p30"/>
              <p:cNvSpPr/>
              <p:nvPr/>
            </p:nvSpPr>
            <p:spPr>
              <a:xfrm>
                <a:off x="5023900" y="564175"/>
                <a:ext cx="5330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5021" extrusionOk="0">
                    <a:moveTo>
                      <a:pt x="935" y="29"/>
                    </a:moveTo>
                    <a:cubicBezTo>
                      <a:pt x="1256" y="1693"/>
                      <a:pt x="1781" y="3181"/>
                      <a:pt x="2131" y="4874"/>
                    </a:cubicBezTo>
                    <a:cubicBezTo>
                      <a:pt x="1810" y="4933"/>
                      <a:pt x="1402" y="4933"/>
                      <a:pt x="1110" y="5020"/>
                    </a:cubicBezTo>
                    <a:cubicBezTo>
                      <a:pt x="760" y="3386"/>
                      <a:pt x="351" y="1810"/>
                      <a:pt x="1" y="175"/>
                    </a:cubicBezTo>
                    <a:cubicBezTo>
                      <a:pt x="351" y="175"/>
                      <a:pt x="526" y="0"/>
                      <a:pt x="935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81;p30"/>
              <p:cNvSpPr/>
              <p:nvPr/>
            </p:nvSpPr>
            <p:spPr>
              <a:xfrm>
                <a:off x="4502950" y="589700"/>
                <a:ext cx="766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497" extrusionOk="0">
                    <a:moveTo>
                      <a:pt x="3065" y="59"/>
                    </a:moveTo>
                    <a:cubicBezTo>
                      <a:pt x="2394" y="176"/>
                      <a:pt x="672" y="497"/>
                      <a:pt x="1" y="380"/>
                    </a:cubicBezTo>
                    <a:cubicBezTo>
                      <a:pt x="1" y="147"/>
                      <a:pt x="497" y="234"/>
                      <a:pt x="789" y="234"/>
                    </a:cubicBezTo>
                    <a:cubicBezTo>
                      <a:pt x="1489" y="176"/>
                      <a:pt x="2365" y="147"/>
                      <a:pt x="2919" y="1"/>
                    </a:cubicBezTo>
                    <a:cubicBezTo>
                      <a:pt x="3007" y="1"/>
                      <a:pt x="3036" y="30"/>
                      <a:pt x="3065" y="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82;p30"/>
              <p:cNvSpPr/>
              <p:nvPr/>
            </p:nvSpPr>
            <p:spPr>
              <a:xfrm>
                <a:off x="4565700" y="600650"/>
                <a:ext cx="1752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380" extrusionOk="0">
                    <a:moveTo>
                      <a:pt x="555" y="0"/>
                    </a:moveTo>
                    <a:cubicBezTo>
                      <a:pt x="672" y="30"/>
                      <a:pt x="701" y="117"/>
                      <a:pt x="701" y="263"/>
                    </a:cubicBezTo>
                    <a:cubicBezTo>
                      <a:pt x="438" y="263"/>
                      <a:pt x="292" y="380"/>
                      <a:pt x="1" y="351"/>
                    </a:cubicBezTo>
                    <a:cubicBezTo>
                      <a:pt x="1" y="59"/>
                      <a:pt x="497" y="234"/>
                      <a:pt x="555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83;p30"/>
              <p:cNvSpPr/>
              <p:nvPr/>
            </p:nvSpPr>
            <p:spPr>
              <a:xfrm>
                <a:off x="4485450" y="633475"/>
                <a:ext cx="138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293" extrusionOk="0">
                    <a:moveTo>
                      <a:pt x="0" y="30"/>
                    </a:moveTo>
                    <a:cubicBezTo>
                      <a:pt x="175" y="30"/>
                      <a:pt x="380" y="30"/>
                      <a:pt x="555" y="1"/>
                    </a:cubicBezTo>
                    <a:cubicBezTo>
                      <a:pt x="438" y="147"/>
                      <a:pt x="263" y="234"/>
                      <a:pt x="59" y="293"/>
                    </a:cubicBezTo>
                    <a:cubicBezTo>
                      <a:pt x="29" y="234"/>
                      <a:pt x="0" y="147"/>
                      <a:pt x="0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84;p30"/>
              <p:cNvSpPr/>
              <p:nvPr/>
            </p:nvSpPr>
            <p:spPr>
              <a:xfrm>
                <a:off x="5024625" y="696950"/>
                <a:ext cx="8467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052" extrusionOk="0">
                    <a:moveTo>
                      <a:pt x="3386" y="322"/>
                    </a:moveTo>
                    <a:cubicBezTo>
                      <a:pt x="2628" y="789"/>
                      <a:pt x="935" y="1052"/>
                      <a:pt x="1" y="964"/>
                    </a:cubicBezTo>
                    <a:cubicBezTo>
                      <a:pt x="205" y="468"/>
                      <a:pt x="1022" y="497"/>
                      <a:pt x="1635" y="380"/>
                    </a:cubicBezTo>
                    <a:cubicBezTo>
                      <a:pt x="2219" y="264"/>
                      <a:pt x="2978" y="1"/>
                      <a:pt x="3386" y="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85;p30"/>
              <p:cNvSpPr/>
              <p:nvPr/>
            </p:nvSpPr>
            <p:spPr>
              <a:xfrm>
                <a:off x="5063300" y="732700"/>
                <a:ext cx="5402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5430" extrusionOk="0">
                    <a:moveTo>
                      <a:pt x="2160" y="5400"/>
                    </a:moveTo>
                    <a:cubicBezTo>
                      <a:pt x="1810" y="5400"/>
                      <a:pt x="1489" y="5429"/>
                      <a:pt x="1139" y="5429"/>
                    </a:cubicBezTo>
                    <a:cubicBezTo>
                      <a:pt x="760" y="3708"/>
                      <a:pt x="351" y="1986"/>
                      <a:pt x="1" y="205"/>
                    </a:cubicBezTo>
                    <a:cubicBezTo>
                      <a:pt x="293" y="118"/>
                      <a:pt x="672" y="118"/>
                      <a:pt x="935" y="1"/>
                    </a:cubicBezTo>
                    <a:cubicBezTo>
                      <a:pt x="1431" y="1694"/>
                      <a:pt x="1869" y="3474"/>
                      <a:pt x="2160" y="54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286;p30"/>
              <p:cNvSpPr/>
              <p:nvPr/>
            </p:nvSpPr>
            <p:spPr>
              <a:xfrm>
                <a:off x="5064775" y="872800"/>
                <a:ext cx="7955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1023" extrusionOk="0">
                    <a:moveTo>
                      <a:pt x="3181" y="380"/>
                    </a:moveTo>
                    <a:cubicBezTo>
                      <a:pt x="2277" y="613"/>
                      <a:pt x="905" y="1022"/>
                      <a:pt x="0" y="876"/>
                    </a:cubicBezTo>
                    <a:cubicBezTo>
                      <a:pt x="321" y="497"/>
                      <a:pt x="1284" y="351"/>
                      <a:pt x="1985" y="234"/>
                    </a:cubicBezTo>
                    <a:cubicBezTo>
                      <a:pt x="2393" y="176"/>
                      <a:pt x="3006" y="1"/>
                      <a:pt x="3181" y="3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287;p30"/>
              <p:cNvSpPr/>
              <p:nvPr/>
            </p:nvSpPr>
            <p:spPr>
              <a:xfrm>
                <a:off x="5103425" y="906375"/>
                <a:ext cx="55500" cy="1408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633" extrusionOk="0">
                    <a:moveTo>
                      <a:pt x="789" y="0"/>
                    </a:moveTo>
                    <a:cubicBezTo>
                      <a:pt x="1402" y="1664"/>
                      <a:pt x="1810" y="3911"/>
                      <a:pt x="2219" y="5604"/>
                    </a:cubicBezTo>
                    <a:cubicBezTo>
                      <a:pt x="1840" y="5604"/>
                      <a:pt x="1460" y="5633"/>
                      <a:pt x="1081" y="5633"/>
                    </a:cubicBezTo>
                    <a:cubicBezTo>
                      <a:pt x="731" y="3823"/>
                      <a:pt x="351" y="2043"/>
                      <a:pt x="1" y="234"/>
                    </a:cubicBezTo>
                    <a:cubicBezTo>
                      <a:pt x="234" y="117"/>
                      <a:pt x="555" y="117"/>
                      <a:pt x="78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288;p30"/>
              <p:cNvSpPr/>
              <p:nvPr/>
            </p:nvSpPr>
            <p:spPr>
              <a:xfrm>
                <a:off x="5205575" y="993200"/>
                <a:ext cx="569875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22795" h="6013" extrusionOk="0">
                    <a:moveTo>
                      <a:pt x="22795" y="1313"/>
                    </a:moveTo>
                    <a:cubicBezTo>
                      <a:pt x="21248" y="2131"/>
                      <a:pt x="19234" y="2568"/>
                      <a:pt x="17308" y="3035"/>
                    </a:cubicBezTo>
                    <a:cubicBezTo>
                      <a:pt x="11354" y="3473"/>
                      <a:pt x="5342" y="3794"/>
                      <a:pt x="964" y="5633"/>
                    </a:cubicBezTo>
                    <a:cubicBezTo>
                      <a:pt x="614" y="5925"/>
                      <a:pt x="439" y="6012"/>
                      <a:pt x="293" y="5808"/>
                    </a:cubicBezTo>
                    <a:cubicBezTo>
                      <a:pt x="1" y="5399"/>
                      <a:pt x="701" y="5341"/>
                      <a:pt x="993" y="5020"/>
                    </a:cubicBezTo>
                    <a:cubicBezTo>
                      <a:pt x="1402" y="4845"/>
                      <a:pt x="1810" y="4670"/>
                      <a:pt x="2190" y="4465"/>
                    </a:cubicBezTo>
                    <a:cubicBezTo>
                      <a:pt x="3036" y="4174"/>
                      <a:pt x="3883" y="3882"/>
                      <a:pt x="4787" y="3619"/>
                    </a:cubicBezTo>
                    <a:cubicBezTo>
                      <a:pt x="8027" y="2685"/>
                      <a:pt x="12434" y="2948"/>
                      <a:pt x="16024" y="2393"/>
                    </a:cubicBezTo>
                    <a:cubicBezTo>
                      <a:pt x="17600" y="2160"/>
                      <a:pt x="18825" y="1635"/>
                      <a:pt x="19964" y="992"/>
                    </a:cubicBezTo>
                    <a:cubicBezTo>
                      <a:pt x="20372" y="759"/>
                      <a:pt x="20693" y="438"/>
                      <a:pt x="21073" y="204"/>
                    </a:cubicBezTo>
                    <a:cubicBezTo>
                      <a:pt x="21102" y="117"/>
                      <a:pt x="21160" y="29"/>
                      <a:pt x="21248" y="0"/>
                    </a:cubicBezTo>
                    <a:cubicBezTo>
                      <a:pt x="21715" y="438"/>
                      <a:pt x="22561" y="847"/>
                      <a:pt x="22795" y="13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289;p30"/>
              <p:cNvSpPr/>
              <p:nvPr/>
            </p:nvSpPr>
            <p:spPr>
              <a:xfrm>
                <a:off x="5106350" y="1052300"/>
                <a:ext cx="832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93" extrusionOk="0">
                    <a:moveTo>
                      <a:pt x="3328" y="467"/>
                    </a:moveTo>
                    <a:cubicBezTo>
                      <a:pt x="2365" y="701"/>
                      <a:pt x="1110" y="992"/>
                      <a:pt x="1" y="905"/>
                    </a:cubicBezTo>
                    <a:cubicBezTo>
                      <a:pt x="322" y="584"/>
                      <a:pt x="993" y="525"/>
                      <a:pt x="1635" y="409"/>
                    </a:cubicBezTo>
                    <a:cubicBezTo>
                      <a:pt x="2160" y="292"/>
                      <a:pt x="2978" y="0"/>
                      <a:pt x="3328" y="4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290;p30"/>
              <p:cNvSpPr/>
              <p:nvPr/>
            </p:nvSpPr>
            <p:spPr>
              <a:xfrm>
                <a:off x="5253000" y="1037700"/>
                <a:ext cx="559650" cy="133550"/>
              </a:xfrm>
              <a:custGeom>
                <a:avLst/>
                <a:gdLst/>
                <a:ahLst/>
                <a:cxnLst/>
                <a:rect l="l" t="t" r="r" b="b"/>
                <a:pathLst>
                  <a:path w="22386" h="5342" extrusionOk="0">
                    <a:moveTo>
                      <a:pt x="21627" y="0"/>
                    </a:moveTo>
                    <a:cubicBezTo>
                      <a:pt x="21919" y="526"/>
                      <a:pt x="22152" y="1080"/>
                      <a:pt x="22386" y="1664"/>
                    </a:cubicBezTo>
                    <a:cubicBezTo>
                      <a:pt x="15673" y="3561"/>
                      <a:pt x="7647" y="4203"/>
                      <a:pt x="147" y="5341"/>
                    </a:cubicBezTo>
                    <a:cubicBezTo>
                      <a:pt x="176" y="4874"/>
                      <a:pt x="1" y="4583"/>
                      <a:pt x="30" y="4145"/>
                    </a:cubicBezTo>
                    <a:cubicBezTo>
                      <a:pt x="3328" y="3211"/>
                      <a:pt x="7414" y="2627"/>
                      <a:pt x="11442" y="2481"/>
                    </a:cubicBezTo>
                    <a:cubicBezTo>
                      <a:pt x="15294" y="2364"/>
                      <a:pt x="18738" y="1431"/>
                      <a:pt x="21423" y="146"/>
                    </a:cubicBezTo>
                    <a:cubicBezTo>
                      <a:pt x="21481" y="88"/>
                      <a:pt x="21540" y="30"/>
                      <a:pt x="216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91;p30"/>
              <p:cNvSpPr/>
              <p:nvPr/>
            </p:nvSpPr>
            <p:spPr>
              <a:xfrm>
                <a:off x="5114375" y="1086575"/>
                <a:ext cx="1197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4379" extrusionOk="0">
                    <a:moveTo>
                      <a:pt x="3591" y="2773"/>
                    </a:moveTo>
                    <a:cubicBezTo>
                      <a:pt x="4057" y="2803"/>
                      <a:pt x="4262" y="2628"/>
                      <a:pt x="4641" y="2598"/>
                    </a:cubicBezTo>
                    <a:cubicBezTo>
                      <a:pt x="4466" y="2890"/>
                      <a:pt x="4787" y="3124"/>
                      <a:pt x="4729" y="3474"/>
                    </a:cubicBezTo>
                    <a:cubicBezTo>
                      <a:pt x="3445" y="3882"/>
                      <a:pt x="1372" y="4379"/>
                      <a:pt x="1" y="3853"/>
                    </a:cubicBezTo>
                    <a:cubicBezTo>
                      <a:pt x="847" y="3591"/>
                      <a:pt x="1518" y="3182"/>
                      <a:pt x="1693" y="2277"/>
                    </a:cubicBezTo>
                    <a:cubicBezTo>
                      <a:pt x="1402" y="1664"/>
                      <a:pt x="1168" y="1022"/>
                      <a:pt x="964" y="293"/>
                    </a:cubicBezTo>
                    <a:cubicBezTo>
                      <a:pt x="1431" y="234"/>
                      <a:pt x="2015" y="1"/>
                      <a:pt x="2423" y="59"/>
                    </a:cubicBezTo>
                    <a:cubicBezTo>
                      <a:pt x="2715" y="1081"/>
                      <a:pt x="2919" y="2161"/>
                      <a:pt x="3591" y="27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292;p30"/>
              <p:cNvSpPr/>
              <p:nvPr/>
            </p:nvSpPr>
            <p:spPr>
              <a:xfrm>
                <a:off x="5440525" y="363525"/>
                <a:ext cx="47450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110" extrusionOk="0">
                    <a:moveTo>
                      <a:pt x="1" y="0"/>
                    </a:moveTo>
                    <a:cubicBezTo>
                      <a:pt x="613" y="88"/>
                      <a:pt x="1285" y="701"/>
                      <a:pt x="1898" y="993"/>
                    </a:cubicBezTo>
                    <a:cubicBezTo>
                      <a:pt x="1693" y="1109"/>
                      <a:pt x="1285" y="788"/>
                      <a:pt x="964" y="613"/>
                    </a:cubicBezTo>
                    <a:cubicBezTo>
                      <a:pt x="584" y="409"/>
                      <a:pt x="234" y="20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293;p30"/>
              <p:cNvSpPr/>
              <p:nvPr/>
            </p:nvSpPr>
            <p:spPr>
              <a:xfrm>
                <a:off x="5582075" y="414600"/>
                <a:ext cx="205050" cy="584450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23378" extrusionOk="0">
                    <a:moveTo>
                      <a:pt x="8201" y="23378"/>
                    </a:moveTo>
                    <a:cubicBezTo>
                      <a:pt x="7559" y="23290"/>
                      <a:pt x="7209" y="22327"/>
                      <a:pt x="6596" y="22006"/>
                    </a:cubicBezTo>
                    <a:cubicBezTo>
                      <a:pt x="6071" y="19029"/>
                      <a:pt x="4758" y="16344"/>
                      <a:pt x="3970" y="13455"/>
                    </a:cubicBezTo>
                    <a:cubicBezTo>
                      <a:pt x="3211" y="10478"/>
                      <a:pt x="2715" y="7442"/>
                      <a:pt x="1547" y="4699"/>
                    </a:cubicBezTo>
                    <a:cubicBezTo>
                      <a:pt x="1226" y="3561"/>
                      <a:pt x="672" y="2393"/>
                      <a:pt x="292" y="1051"/>
                    </a:cubicBezTo>
                    <a:cubicBezTo>
                      <a:pt x="176" y="701"/>
                      <a:pt x="0" y="0"/>
                      <a:pt x="263" y="730"/>
                    </a:cubicBezTo>
                    <a:cubicBezTo>
                      <a:pt x="380" y="934"/>
                      <a:pt x="467" y="1138"/>
                      <a:pt x="555" y="1343"/>
                    </a:cubicBezTo>
                    <a:cubicBezTo>
                      <a:pt x="1518" y="2948"/>
                      <a:pt x="1897" y="4874"/>
                      <a:pt x="2627" y="6654"/>
                    </a:cubicBezTo>
                    <a:cubicBezTo>
                      <a:pt x="4816" y="11791"/>
                      <a:pt x="6159" y="17891"/>
                      <a:pt x="8201" y="233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oogle Shape;294;p30"/>
            <p:cNvGrpSpPr/>
            <p:nvPr/>
          </p:nvGrpSpPr>
          <p:grpSpPr>
            <a:xfrm rot="-2374751">
              <a:off x="11053938" y="2714812"/>
              <a:ext cx="2048948" cy="1418325"/>
              <a:chOff x="1511000" y="1042800"/>
              <a:chExt cx="933950" cy="646500"/>
            </a:xfrm>
          </p:grpSpPr>
          <p:sp>
            <p:nvSpPr>
              <p:cNvPr id="8" name="Google Shape;295;p30"/>
              <p:cNvSpPr/>
              <p:nvPr/>
            </p:nvSpPr>
            <p:spPr>
              <a:xfrm>
                <a:off x="1511000" y="1042800"/>
                <a:ext cx="933950" cy="646500"/>
              </a:xfrm>
              <a:custGeom>
                <a:avLst/>
                <a:gdLst/>
                <a:ahLst/>
                <a:cxnLst/>
                <a:rect l="l" t="t" r="r" b="b"/>
                <a:pathLst>
                  <a:path w="37358" h="25860" extrusionOk="0">
                    <a:moveTo>
                      <a:pt x="29215" y="24867"/>
                    </a:moveTo>
                    <a:cubicBezTo>
                      <a:pt x="28981" y="24429"/>
                      <a:pt x="29536" y="24546"/>
                      <a:pt x="29477" y="23962"/>
                    </a:cubicBezTo>
                    <a:cubicBezTo>
                      <a:pt x="28398" y="22824"/>
                      <a:pt x="27668" y="20781"/>
                      <a:pt x="26355" y="19584"/>
                    </a:cubicBezTo>
                    <a:cubicBezTo>
                      <a:pt x="25421" y="18738"/>
                      <a:pt x="23640" y="17658"/>
                      <a:pt x="22210" y="17512"/>
                    </a:cubicBezTo>
                    <a:cubicBezTo>
                      <a:pt x="20284" y="17337"/>
                      <a:pt x="18416" y="18037"/>
                      <a:pt x="16899" y="17162"/>
                    </a:cubicBezTo>
                    <a:cubicBezTo>
                      <a:pt x="18591" y="17045"/>
                      <a:pt x="19992" y="16695"/>
                      <a:pt x="21101" y="16111"/>
                    </a:cubicBezTo>
                    <a:cubicBezTo>
                      <a:pt x="21364" y="16170"/>
                      <a:pt x="21393" y="16520"/>
                      <a:pt x="21802" y="16403"/>
                    </a:cubicBezTo>
                    <a:cubicBezTo>
                      <a:pt x="21860" y="16053"/>
                      <a:pt x="21539" y="15936"/>
                      <a:pt x="21656" y="15761"/>
                    </a:cubicBezTo>
                    <a:cubicBezTo>
                      <a:pt x="21948" y="15615"/>
                      <a:pt x="22152" y="15411"/>
                      <a:pt x="22648" y="15440"/>
                    </a:cubicBezTo>
                    <a:cubicBezTo>
                      <a:pt x="22736" y="16111"/>
                      <a:pt x="23290" y="16578"/>
                      <a:pt x="23786" y="16491"/>
                    </a:cubicBezTo>
                    <a:cubicBezTo>
                      <a:pt x="23728" y="15907"/>
                      <a:pt x="23495" y="15090"/>
                      <a:pt x="23962" y="14652"/>
                    </a:cubicBezTo>
                    <a:cubicBezTo>
                      <a:pt x="24604" y="14681"/>
                      <a:pt x="24779" y="14331"/>
                      <a:pt x="25246" y="14243"/>
                    </a:cubicBezTo>
                    <a:cubicBezTo>
                      <a:pt x="26909" y="15090"/>
                      <a:pt x="29390" y="15965"/>
                      <a:pt x="31725" y="14827"/>
                    </a:cubicBezTo>
                    <a:cubicBezTo>
                      <a:pt x="32163" y="14827"/>
                      <a:pt x="32484" y="14973"/>
                      <a:pt x="33038" y="14856"/>
                    </a:cubicBezTo>
                    <a:cubicBezTo>
                      <a:pt x="32775" y="14127"/>
                      <a:pt x="31783" y="14331"/>
                      <a:pt x="31462" y="13689"/>
                    </a:cubicBezTo>
                    <a:cubicBezTo>
                      <a:pt x="32921" y="13455"/>
                      <a:pt x="33476" y="12463"/>
                      <a:pt x="34964" y="12259"/>
                    </a:cubicBezTo>
                    <a:cubicBezTo>
                      <a:pt x="35315" y="12317"/>
                      <a:pt x="35636" y="12434"/>
                      <a:pt x="35898" y="12171"/>
                    </a:cubicBezTo>
                    <a:cubicBezTo>
                      <a:pt x="35811" y="11529"/>
                      <a:pt x="35344" y="11354"/>
                      <a:pt x="35110" y="10858"/>
                    </a:cubicBezTo>
                    <a:cubicBezTo>
                      <a:pt x="35927" y="10624"/>
                      <a:pt x="36920" y="10975"/>
                      <a:pt x="37357" y="10478"/>
                    </a:cubicBezTo>
                    <a:cubicBezTo>
                      <a:pt x="36278" y="9807"/>
                      <a:pt x="35636" y="8552"/>
                      <a:pt x="34993" y="7356"/>
                    </a:cubicBezTo>
                    <a:cubicBezTo>
                      <a:pt x="35665" y="6363"/>
                      <a:pt x="35285" y="4350"/>
                      <a:pt x="34089" y="4087"/>
                    </a:cubicBezTo>
                    <a:cubicBezTo>
                      <a:pt x="34001" y="3065"/>
                      <a:pt x="32921" y="2540"/>
                      <a:pt x="32454" y="1694"/>
                    </a:cubicBezTo>
                    <a:cubicBezTo>
                      <a:pt x="32017" y="1635"/>
                      <a:pt x="31579" y="1606"/>
                      <a:pt x="30995" y="1694"/>
                    </a:cubicBezTo>
                    <a:cubicBezTo>
                      <a:pt x="30645" y="818"/>
                      <a:pt x="29273" y="1168"/>
                      <a:pt x="28835" y="1752"/>
                    </a:cubicBezTo>
                    <a:cubicBezTo>
                      <a:pt x="28514" y="1314"/>
                      <a:pt x="27960" y="1198"/>
                      <a:pt x="27756" y="614"/>
                    </a:cubicBezTo>
                    <a:cubicBezTo>
                      <a:pt x="25859" y="1"/>
                      <a:pt x="25071" y="2219"/>
                      <a:pt x="24312" y="3386"/>
                    </a:cubicBezTo>
                    <a:cubicBezTo>
                      <a:pt x="23991" y="2861"/>
                      <a:pt x="23553" y="2540"/>
                      <a:pt x="22911" y="2423"/>
                    </a:cubicBezTo>
                    <a:cubicBezTo>
                      <a:pt x="21452" y="3737"/>
                      <a:pt x="20955" y="6830"/>
                      <a:pt x="22035" y="9224"/>
                    </a:cubicBezTo>
                    <a:cubicBezTo>
                      <a:pt x="22123" y="10274"/>
                      <a:pt x="22094" y="11062"/>
                      <a:pt x="22502" y="11792"/>
                    </a:cubicBezTo>
                    <a:cubicBezTo>
                      <a:pt x="22386" y="12200"/>
                      <a:pt x="22123" y="12492"/>
                      <a:pt x="22269" y="13134"/>
                    </a:cubicBezTo>
                    <a:cubicBezTo>
                      <a:pt x="21802" y="13339"/>
                      <a:pt x="21247" y="13455"/>
                      <a:pt x="20955" y="13776"/>
                    </a:cubicBezTo>
                    <a:cubicBezTo>
                      <a:pt x="21072" y="14214"/>
                      <a:pt x="21656" y="14039"/>
                      <a:pt x="21948" y="14273"/>
                    </a:cubicBezTo>
                    <a:cubicBezTo>
                      <a:pt x="21802" y="15177"/>
                      <a:pt x="20751" y="15323"/>
                      <a:pt x="20138" y="15819"/>
                    </a:cubicBezTo>
                    <a:cubicBezTo>
                      <a:pt x="19992" y="15615"/>
                      <a:pt x="19759" y="15498"/>
                      <a:pt x="19379" y="15528"/>
                    </a:cubicBezTo>
                    <a:cubicBezTo>
                      <a:pt x="19175" y="15703"/>
                      <a:pt x="19555" y="15995"/>
                      <a:pt x="19350" y="16111"/>
                    </a:cubicBezTo>
                    <a:cubicBezTo>
                      <a:pt x="18767" y="16316"/>
                      <a:pt x="18037" y="16403"/>
                      <a:pt x="17453" y="16607"/>
                    </a:cubicBezTo>
                    <a:cubicBezTo>
                      <a:pt x="17278" y="16374"/>
                      <a:pt x="17103" y="16170"/>
                      <a:pt x="16811" y="16082"/>
                    </a:cubicBezTo>
                    <a:cubicBezTo>
                      <a:pt x="16607" y="16170"/>
                      <a:pt x="16782" y="16549"/>
                      <a:pt x="16636" y="16695"/>
                    </a:cubicBezTo>
                    <a:cubicBezTo>
                      <a:pt x="15469" y="16783"/>
                      <a:pt x="14476" y="16637"/>
                      <a:pt x="13367" y="16637"/>
                    </a:cubicBezTo>
                    <a:cubicBezTo>
                      <a:pt x="13338" y="16432"/>
                      <a:pt x="13338" y="16257"/>
                      <a:pt x="13105" y="16316"/>
                    </a:cubicBezTo>
                    <a:cubicBezTo>
                      <a:pt x="12930" y="16140"/>
                      <a:pt x="12871" y="16637"/>
                      <a:pt x="12550" y="16578"/>
                    </a:cubicBezTo>
                    <a:cubicBezTo>
                      <a:pt x="11966" y="16316"/>
                      <a:pt x="10799" y="16753"/>
                      <a:pt x="10595" y="16053"/>
                    </a:cubicBezTo>
                    <a:cubicBezTo>
                      <a:pt x="9661" y="16520"/>
                      <a:pt x="8260" y="15732"/>
                      <a:pt x="7326" y="15411"/>
                    </a:cubicBezTo>
                    <a:cubicBezTo>
                      <a:pt x="8143" y="14973"/>
                      <a:pt x="9106" y="14652"/>
                      <a:pt x="10069" y="14331"/>
                    </a:cubicBezTo>
                    <a:cubicBezTo>
                      <a:pt x="15702" y="14506"/>
                      <a:pt x="19000" y="11150"/>
                      <a:pt x="19671" y="6597"/>
                    </a:cubicBezTo>
                    <a:cubicBezTo>
                      <a:pt x="19642" y="6042"/>
                      <a:pt x="19584" y="5517"/>
                      <a:pt x="19321" y="5254"/>
                    </a:cubicBezTo>
                    <a:cubicBezTo>
                      <a:pt x="15469" y="6130"/>
                      <a:pt x="10857" y="6772"/>
                      <a:pt x="9953" y="10274"/>
                    </a:cubicBezTo>
                    <a:cubicBezTo>
                      <a:pt x="9865" y="10945"/>
                      <a:pt x="9894" y="11763"/>
                      <a:pt x="9894" y="12521"/>
                    </a:cubicBezTo>
                    <a:cubicBezTo>
                      <a:pt x="9865" y="12784"/>
                      <a:pt x="10011" y="12813"/>
                      <a:pt x="10011" y="13018"/>
                    </a:cubicBezTo>
                    <a:cubicBezTo>
                      <a:pt x="9865" y="13193"/>
                      <a:pt x="9894" y="13514"/>
                      <a:pt x="9719" y="13660"/>
                    </a:cubicBezTo>
                    <a:cubicBezTo>
                      <a:pt x="8581" y="14097"/>
                      <a:pt x="7443" y="14535"/>
                      <a:pt x="6567" y="15206"/>
                    </a:cubicBezTo>
                    <a:cubicBezTo>
                      <a:pt x="6392" y="14973"/>
                      <a:pt x="5983" y="15002"/>
                      <a:pt x="5808" y="14769"/>
                    </a:cubicBezTo>
                    <a:cubicBezTo>
                      <a:pt x="5925" y="14564"/>
                      <a:pt x="5954" y="14243"/>
                      <a:pt x="5750" y="14097"/>
                    </a:cubicBezTo>
                    <a:cubicBezTo>
                      <a:pt x="5283" y="14039"/>
                      <a:pt x="5429" y="14477"/>
                      <a:pt x="5050" y="14477"/>
                    </a:cubicBezTo>
                    <a:cubicBezTo>
                      <a:pt x="3532" y="13689"/>
                      <a:pt x="2189" y="12726"/>
                      <a:pt x="643" y="11996"/>
                    </a:cubicBezTo>
                    <a:cubicBezTo>
                      <a:pt x="467" y="12346"/>
                      <a:pt x="0" y="12492"/>
                      <a:pt x="176" y="13134"/>
                    </a:cubicBezTo>
                    <a:cubicBezTo>
                      <a:pt x="2831" y="14652"/>
                      <a:pt x="5896" y="15703"/>
                      <a:pt x="9106" y="16549"/>
                    </a:cubicBezTo>
                    <a:cubicBezTo>
                      <a:pt x="9135" y="16724"/>
                      <a:pt x="9135" y="16899"/>
                      <a:pt x="9223" y="16987"/>
                    </a:cubicBezTo>
                    <a:cubicBezTo>
                      <a:pt x="9573" y="17016"/>
                      <a:pt x="9456" y="16666"/>
                      <a:pt x="9778" y="16695"/>
                    </a:cubicBezTo>
                    <a:cubicBezTo>
                      <a:pt x="10361" y="17016"/>
                      <a:pt x="11091" y="16812"/>
                      <a:pt x="11791" y="17074"/>
                    </a:cubicBezTo>
                    <a:cubicBezTo>
                      <a:pt x="11675" y="17279"/>
                      <a:pt x="11675" y="17512"/>
                      <a:pt x="11733" y="17833"/>
                    </a:cubicBezTo>
                    <a:cubicBezTo>
                      <a:pt x="12171" y="17746"/>
                      <a:pt x="12258" y="17395"/>
                      <a:pt x="12463" y="17104"/>
                    </a:cubicBezTo>
                    <a:cubicBezTo>
                      <a:pt x="13017" y="17249"/>
                      <a:pt x="13718" y="17249"/>
                      <a:pt x="14301" y="17366"/>
                    </a:cubicBezTo>
                    <a:cubicBezTo>
                      <a:pt x="14360" y="17600"/>
                      <a:pt x="14272" y="17979"/>
                      <a:pt x="14564" y="17921"/>
                    </a:cubicBezTo>
                    <a:cubicBezTo>
                      <a:pt x="14827" y="17862"/>
                      <a:pt x="14622" y="17454"/>
                      <a:pt x="14885" y="17454"/>
                    </a:cubicBezTo>
                    <a:cubicBezTo>
                      <a:pt x="15760" y="17512"/>
                      <a:pt x="16548" y="17658"/>
                      <a:pt x="17220" y="17950"/>
                    </a:cubicBezTo>
                    <a:cubicBezTo>
                      <a:pt x="17307" y="18213"/>
                      <a:pt x="17570" y="18271"/>
                      <a:pt x="17687" y="18475"/>
                    </a:cubicBezTo>
                    <a:cubicBezTo>
                      <a:pt x="19000" y="20256"/>
                      <a:pt x="19409" y="23087"/>
                      <a:pt x="21189" y="24254"/>
                    </a:cubicBezTo>
                    <a:cubicBezTo>
                      <a:pt x="22969" y="25421"/>
                      <a:pt x="26471" y="25859"/>
                      <a:pt x="29215" y="24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296;p30"/>
              <p:cNvSpPr/>
              <p:nvPr/>
            </p:nvSpPr>
            <p:spPr>
              <a:xfrm>
                <a:off x="2260325" y="1175600"/>
                <a:ext cx="138650" cy="107275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4291" extrusionOk="0">
                    <a:moveTo>
                      <a:pt x="5517" y="4116"/>
                    </a:moveTo>
                    <a:cubicBezTo>
                      <a:pt x="5546" y="4291"/>
                      <a:pt x="5458" y="4203"/>
                      <a:pt x="5371" y="4203"/>
                    </a:cubicBezTo>
                    <a:cubicBezTo>
                      <a:pt x="3999" y="3036"/>
                      <a:pt x="2890" y="1577"/>
                      <a:pt x="1110" y="905"/>
                    </a:cubicBezTo>
                    <a:cubicBezTo>
                      <a:pt x="701" y="876"/>
                      <a:pt x="292" y="847"/>
                      <a:pt x="1" y="730"/>
                    </a:cubicBezTo>
                    <a:cubicBezTo>
                      <a:pt x="1" y="1"/>
                      <a:pt x="1110" y="409"/>
                      <a:pt x="1635" y="263"/>
                    </a:cubicBezTo>
                    <a:cubicBezTo>
                      <a:pt x="3707" y="614"/>
                      <a:pt x="4495" y="2511"/>
                      <a:pt x="5517" y="411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297;p30"/>
              <p:cNvSpPr/>
              <p:nvPr/>
            </p:nvSpPr>
            <p:spPr>
              <a:xfrm>
                <a:off x="2314325" y="1166125"/>
                <a:ext cx="686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1956" extrusionOk="0">
                    <a:moveTo>
                      <a:pt x="2510" y="1956"/>
                    </a:moveTo>
                    <a:cubicBezTo>
                      <a:pt x="2102" y="1751"/>
                      <a:pt x="1868" y="1343"/>
                      <a:pt x="1547" y="1022"/>
                    </a:cubicBezTo>
                    <a:cubicBezTo>
                      <a:pt x="1080" y="613"/>
                      <a:pt x="321" y="584"/>
                      <a:pt x="0" y="0"/>
                    </a:cubicBezTo>
                    <a:cubicBezTo>
                      <a:pt x="847" y="234"/>
                      <a:pt x="1547" y="672"/>
                      <a:pt x="2539" y="701"/>
                    </a:cubicBezTo>
                    <a:cubicBezTo>
                      <a:pt x="2744" y="1109"/>
                      <a:pt x="2569" y="1518"/>
                      <a:pt x="2510" y="19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298;p30"/>
              <p:cNvSpPr/>
              <p:nvPr/>
            </p:nvSpPr>
            <p:spPr>
              <a:xfrm>
                <a:off x="2307025" y="1148600"/>
                <a:ext cx="671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1081" extrusionOk="0">
                    <a:moveTo>
                      <a:pt x="2656" y="906"/>
                    </a:moveTo>
                    <a:cubicBezTo>
                      <a:pt x="2686" y="1052"/>
                      <a:pt x="2598" y="1081"/>
                      <a:pt x="2569" y="993"/>
                    </a:cubicBezTo>
                    <a:cubicBezTo>
                      <a:pt x="1606" y="818"/>
                      <a:pt x="759" y="468"/>
                      <a:pt x="0" y="1"/>
                    </a:cubicBezTo>
                    <a:cubicBezTo>
                      <a:pt x="759" y="147"/>
                      <a:pt x="1985" y="380"/>
                      <a:pt x="2656" y="90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299;p30"/>
              <p:cNvSpPr/>
              <p:nvPr/>
            </p:nvSpPr>
            <p:spPr>
              <a:xfrm>
                <a:off x="2235525" y="1208450"/>
                <a:ext cx="147400" cy="88300"/>
              </a:xfrm>
              <a:custGeom>
                <a:avLst/>
                <a:gdLst/>
                <a:ahLst/>
                <a:cxnLst/>
                <a:rect l="l" t="t" r="r" b="b"/>
                <a:pathLst>
                  <a:path w="5896" h="3532" extrusionOk="0">
                    <a:moveTo>
                      <a:pt x="5896" y="3356"/>
                    </a:moveTo>
                    <a:cubicBezTo>
                      <a:pt x="5896" y="3444"/>
                      <a:pt x="5779" y="3444"/>
                      <a:pt x="5779" y="3531"/>
                    </a:cubicBezTo>
                    <a:cubicBezTo>
                      <a:pt x="5254" y="3531"/>
                      <a:pt x="4670" y="2948"/>
                      <a:pt x="4028" y="2831"/>
                    </a:cubicBezTo>
                    <a:cubicBezTo>
                      <a:pt x="2860" y="2539"/>
                      <a:pt x="1576" y="2364"/>
                      <a:pt x="0" y="2568"/>
                    </a:cubicBezTo>
                    <a:cubicBezTo>
                      <a:pt x="0" y="1459"/>
                      <a:pt x="584" y="846"/>
                      <a:pt x="905" y="0"/>
                    </a:cubicBezTo>
                    <a:cubicBezTo>
                      <a:pt x="3240" y="321"/>
                      <a:pt x="4436" y="2014"/>
                      <a:pt x="5896" y="33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00;p30"/>
              <p:cNvSpPr/>
              <p:nvPr/>
            </p:nvSpPr>
            <p:spPr>
              <a:xfrm>
                <a:off x="2265425" y="1277025"/>
                <a:ext cx="11750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219" extrusionOk="0">
                    <a:moveTo>
                      <a:pt x="4700" y="1956"/>
                    </a:moveTo>
                    <a:cubicBezTo>
                      <a:pt x="4554" y="2219"/>
                      <a:pt x="3970" y="1664"/>
                      <a:pt x="3766" y="1460"/>
                    </a:cubicBezTo>
                    <a:cubicBezTo>
                      <a:pt x="3328" y="1343"/>
                      <a:pt x="3036" y="1051"/>
                      <a:pt x="2569" y="993"/>
                    </a:cubicBezTo>
                    <a:cubicBezTo>
                      <a:pt x="1723" y="759"/>
                      <a:pt x="876" y="497"/>
                      <a:pt x="1" y="292"/>
                    </a:cubicBezTo>
                    <a:cubicBezTo>
                      <a:pt x="1752" y="0"/>
                      <a:pt x="3824" y="643"/>
                      <a:pt x="4700" y="19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01;p30"/>
              <p:cNvSpPr/>
              <p:nvPr/>
            </p:nvSpPr>
            <p:spPr>
              <a:xfrm>
                <a:off x="2211450" y="1293075"/>
                <a:ext cx="156150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6246" h="3299" extrusionOk="0">
                    <a:moveTo>
                      <a:pt x="6246" y="1868"/>
                    </a:moveTo>
                    <a:cubicBezTo>
                      <a:pt x="5137" y="2335"/>
                      <a:pt x="4378" y="3065"/>
                      <a:pt x="2977" y="3298"/>
                    </a:cubicBezTo>
                    <a:cubicBezTo>
                      <a:pt x="1810" y="2423"/>
                      <a:pt x="1109" y="964"/>
                      <a:pt x="0" y="1"/>
                    </a:cubicBezTo>
                    <a:cubicBezTo>
                      <a:pt x="2218" y="146"/>
                      <a:pt x="4699" y="672"/>
                      <a:pt x="6246" y="18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02;p30"/>
              <p:cNvSpPr/>
              <p:nvPr/>
            </p:nvSpPr>
            <p:spPr>
              <a:xfrm>
                <a:off x="2293150" y="1104825"/>
                <a:ext cx="525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6" extrusionOk="0">
                    <a:moveTo>
                      <a:pt x="2102" y="1314"/>
                    </a:moveTo>
                    <a:cubicBezTo>
                      <a:pt x="1548" y="1635"/>
                      <a:pt x="847" y="760"/>
                      <a:pt x="234" y="614"/>
                    </a:cubicBezTo>
                    <a:cubicBezTo>
                      <a:pt x="147" y="439"/>
                      <a:pt x="89" y="176"/>
                      <a:pt x="1" y="1"/>
                    </a:cubicBezTo>
                    <a:cubicBezTo>
                      <a:pt x="964" y="117"/>
                      <a:pt x="1548" y="701"/>
                      <a:pt x="2102" y="13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03;p30"/>
              <p:cNvSpPr/>
              <p:nvPr/>
            </p:nvSpPr>
            <p:spPr>
              <a:xfrm>
                <a:off x="2242100" y="1087325"/>
                <a:ext cx="57650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445" extrusionOk="0">
                    <a:moveTo>
                      <a:pt x="788" y="3357"/>
                    </a:moveTo>
                    <a:cubicBezTo>
                      <a:pt x="905" y="2277"/>
                      <a:pt x="555" y="1051"/>
                      <a:pt x="0" y="526"/>
                    </a:cubicBezTo>
                    <a:cubicBezTo>
                      <a:pt x="175" y="292"/>
                      <a:pt x="467" y="117"/>
                      <a:pt x="817" y="0"/>
                    </a:cubicBezTo>
                    <a:cubicBezTo>
                      <a:pt x="1576" y="730"/>
                      <a:pt x="1809" y="2102"/>
                      <a:pt x="2306" y="3152"/>
                    </a:cubicBezTo>
                    <a:cubicBezTo>
                      <a:pt x="2131" y="3444"/>
                      <a:pt x="1284" y="3211"/>
                      <a:pt x="788" y="335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04;p30"/>
              <p:cNvSpPr/>
              <p:nvPr/>
            </p:nvSpPr>
            <p:spPr>
              <a:xfrm>
                <a:off x="2088875" y="1301825"/>
                <a:ext cx="18535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379" extrusionOk="0">
                    <a:moveTo>
                      <a:pt x="7384" y="4087"/>
                    </a:moveTo>
                    <a:cubicBezTo>
                      <a:pt x="7413" y="4145"/>
                      <a:pt x="7384" y="4145"/>
                      <a:pt x="7326" y="4174"/>
                    </a:cubicBezTo>
                    <a:cubicBezTo>
                      <a:pt x="6771" y="4379"/>
                      <a:pt x="6012" y="4320"/>
                      <a:pt x="5370" y="4349"/>
                    </a:cubicBezTo>
                    <a:cubicBezTo>
                      <a:pt x="3152" y="3678"/>
                      <a:pt x="1168" y="2744"/>
                      <a:pt x="0" y="789"/>
                    </a:cubicBezTo>
                    <a:cubicBezTo>
                      <a:pt x="292" y="380"/>
                      <a:pt x="788" y="117"/>
                      <a:pt x="1459" y="1"/>
                    </a:cubicBezTo>
                    <a:cubicBezTo>
                      <a:pt x="4174" y="468"/>
                      <a:pt x="5049" y="3153"/>
                      <a:pt x="7384" y="408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05;p30"/>
              <p:cNvSpPr/>
              <p:nvPr/>
            </p:nvSpPr>
            <p:spPr>
              <a:xfrm>
                <a:off x="2131175" y="1076375"/>
                <a:ext cx="85400" cy="19702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7881" extrusionOk="0">
                    <a:moveTo>
                      <a:pt x="3153" y="7881"/>
                    </a:moveTo>
                    <a:cubicBezTo>
                      <a:pt x="2102" y="7881"/>
                      <a:pt x="1431" y="7443"/>
                      <a:pt x="526" y="7268"/>
                    </a:cubicBezTo>
                    <a:cubicBezTo>
                      <a:pt x="818" y="5896"/>
                      <a:pt x="847" y="3795"/>
                      <a:pt x="1" y="2715"/>
                    </a:cubicBezTo>
                    <a:cubicBezTo>
                      <a:pt x="88" y="1460"/>
                      <a:pt x="906" y="847"/>
                      <a:pt x="1489" y="1"/>
                    </a:cubicBezTo>
                    <a:cubicBezTo>
                      <a:pt x="3416" y="1489"/>
                      <a:pt x="3065" y="5254"/>
                      <a:pt x="3153" y="78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06;p30"/>
              <p:cNvSpPr/>
              <p:nvPr/>
            </p:nvSpPr>
            <p:spPr>
              <a:xfrm>
                <a:off x="2122425" y="1604625"/>
                <a:ext cx="105825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2423" extrusionOk="0">
                    <a:moveTo>
                      <a:pt x="4232" y="1635"/>
                    </a:moveTo>
                    <a:cubicBezTo>
                      <a:pt x="3299" y="2248"/>
                      <a:pt x="1606" y="2423"/>
                      <a:pt x="351" y="2248"/>
                    </a:cubicBezTo>
                    <a:cubicBezTo>
                      <a:pt x="380" y="1577"/>
                      <a:pt x="380" y="438"/>
                      <a:pt x="1" y="1"/>
                    </a:cubicBezTo>
                    <a:cubicBezTo>
                      <a:pt x="1197" y="468"/>
                      <a:pt x="2598" y="1402"/>
                      <a:pt x="4232" y="16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307;p30"/>
              <p:cNvSpPr/>
              <p:nvPr/>
            </p:nvSpPr>
            <p:spPr>
              <a:xfrm>
                <a:off x="2030500" y="1508325"/>
                <a:ext cx="1357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5429" h="2306" extrusionOk="0">
                    <a:moveTo>
                      <a:pt x="5429" y="1635"/>
                    </a:moveTo>
                    <a:cubicBezTo>
                      <a:pt x="4874" y="2043"/>
                      <a:pt x="4028" y="2189"/>
                      <a:pt x="3152" y="2306"/>
                    </a:cubicBezTo>
                    <a:cubicBezTo>
                      <a:pt x="2072" y="1576"/>
                      <a:pt x="1284" y="467"/>
                      <a:pt x="0" y="0"/>
                    </a:cubicBezTo>
                    <a:cubicBezTo>
                      <a:pt x="1956" y="29"/>
                      <a:pt x="4203" y="438"/>
                      <a:pt x="5429" y="16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308;p30"/>
              <p:cNvSpPr/>
              <p:nvPr/>
            </p:nvSpPr>
            <p:spPr>
              <a:xfrm>
                <a:off x="2053850" y="1132550"/>
                <a:ext cx="62775" cy="1408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5634" extrusionOk="0">
                    <a:moveTo>
                      <a:pt x="2102" y="5021"/>
                    </a:moveTo>
                    <a:cubicBezTo>
                      <a:pt x="1605" y="5137"/>
                      <a:pt x="1314" y="5400"/>
                      <a:pt x="993" y="5634"/>
                    </a:cubicBezTo>
                    <a:cubicBezTo>
                      <a:pt x="88" y="3999"/>
                      <a:pt x="0" y="847"/>
                      <a:pt x="1168" y="1"/>
                    </a:cubicBezTo>
                    <a:cubicBezTo>
                      <a:pt x="2510" y="847"/>
                      <a:pt x="2481" y="3386"/>
                      <a:pt x="2102" y="502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309;p30"/>
              <p:cNvSpPr/>
              <p:nvPr/>
            </p:nvSpPr>
            <p:spPr>
              <a:xfrm>
                <a:off x="2085225" y="1345600"/>
                <a:ext cx="350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519" extrusionOk="0">
                    <a:moveTo>
                      <a:pt x="1372" y="1343"/>
                    </a:moveTo>
                    <a:cubicBezTo>
                      <a:pt x="1401" y="1402"/>
                      <a:pt x="1372" y="1460"/>
                      <a:pt x="1314" y="1489"/>
                    </a:cubicBezTo>
                    <a:cubicBezTo>
                      <a:pt x="642" y="1518"/>
                      <a:pt x="467" y="906"/>
                      <a:pt x="0" y="672"/>
                    </a:cubicBezTo>
                    <a:cubicBezTo>
                      <a:pt x="59" y="468"/>
                      <a:pt x="59" y="264"/>
                      <a:pt x="0" y="1"/>
                    </a:cubicBezTo>
                    <a:cubicBezTo>
                      <a:pt x="496" y="439"/>
                      <a:pt x="817" y="1022"/>
                      <a:pt x="1372" y="13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310;p30"/>
              <p:cNvSpPr/>
              <p:nvPr/>
            </p:nvSpPr>
            <p:spPr>
              <a:xfrm>
                <a:off x="2065525" y="1381350"/>
                <a:ext cx="3140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90" extrusionOk="0">
                    <a:moveTo>
                      <a:pt x="1255" y="876"/>
                    </a:moveTo>
                    <a:cubicBezTo>
                      <a:pt x="1138" y="1081"/>
                      <a:pt x="1022" y="1256"/>
                      <a:pt x="934" y="1489"/>
                    </a:cubicBezTo>
                    <a:cubicBezTo>
                      <a:pt x="671" y="1402"/>
                      <a:pt x="380" y="1373"/>
                      <a:pt x="0" y="1431"/>
                    </a:cubicBezTo>
                    <a:cubicBezTo>
                      <a:pt x="29" y="1110"/>
                      <a:pt x="205" y="906"/>
                      <a:pt x="350" y="672"/>
                    </a:cubicBezTo>
                    <a:cubicBezTo>
                      <a:pt x="321" y="439"/>
                      <a:pt x="29" y="526"/>
                      <a:pt x="29" y="264"/>
                    </a:cubicBezTo>
                    <a:cubicBezTo>
                      <a:pt x="205" y="234"/>
                      <a:pt x="263" y="88"/>
                      <a:pt x="350" y="1"/>
                    </a:cubicBezTo>
                    <a:cubicBezTo>
                      <a:pt x="671" y="264"/>
                      <a:pt x="817" y="760"/>
                      <a:pt x="1255" y="87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311;p30"/>
              <p:cNvSpPr/>
              <p:nvPr/>
            </p:nvSpPr>
            <p:spPr>
              <a:xfrm>
                <a:off x="2092525" y="1584200"/>
                <a:ext cx="2847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978" extrusionOk="0">
                    <a:moveTo>
                      <a:pt x="1109" y="2948"/>
                    </a:moveTo>
                    <a:cubicBezTo>
                      <a:pt x="759" y="2977"/>
                      <a:pt x="467" y="2890"/>
                      <a:pt x="204" y="2831"/>
                    </a:cubicBezTo>
                    <a:cubicBezTo>
                      <a:pt x="438" y="2014"/>
                      <a:pt x="379" y="788"/>
                      <a:pt x="0" y="0"/>
                    </a:cubicBezTo>
                    <a:cubicBezTo>
                      <a:pt x="992" y="263"/>
                      <a:pt x="1138" y="1722"/>
                      <a:pt x="1109" y="2948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312;p30"/>
              <p:cNvSpPr/>
              <p:nvPr/>
            </p:nvSpPr>
            <p:spPr>
              <a:xfrm>
                <a:off x="2066975" y="1566675"/>
                <a:ext cx="32850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3445" extrusionOk="0">
                    <a:moveTo>
                      <a:pt x="643" y="3445"/>
                    </a:moveTo>
                    <a:cubicBezTo>
                      <a:pt x="263" y="3211"/>
                      <a:pt x="468" y="2540"/>
                      <a:pt x="438" y="1986"/>
                    </a:cubicBezTo>
                    <a:cubicBezTo>
                      <a:pt x="380" y="1285"/>
                      <a:pt x="205" y="526"/>
                      <a:pt x="1" y="1"/>
                    </a:cubicBezTo>
                    <a:cubicBezTo>
                      <a:pt x="964" y="410"/>
                      <a:pt x="1314" y="2569"/>
                      <a:pt x="643" y="344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313;p30"/>
              <p:cNvSpPr/>
              <p:nvPr/>
            </p:nvSpPr>
            <p:spPr>
              <a:xfrm>
                <a:off x="2027575" y="1538950"/>
                <a:ext cx="40150" cy="1058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4233" extrusionOk="0">
                    <a:moveTo>
                      <a:pt x="1606" y="4233"/>
                    </a:moveTo>
                    <a:cubicBezTo>
                      <a:pt x="905" y="3999"/>
                      <a:pt x="409" y="3503"/>
                      <a:pt x="1" y="2949"/>
                    </a:cubicBezTo>
                    <a:cubicBezTo>
                      <a:pt x="263" y="2161"/>
                      <a:pt x="526" y="1081"/>
                      <a:pt x="176" y="1"/>
                    </a:cubicBezTo>
                    <a:cubicBezTo>
                      <a:pt x="1547" y="468"/>
                      <a:pt x="1606" y="2482"/>
                      <a:pt x="1606" y="42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314;p30"/>
              <p:cNvSpPr/>
              <p:nvPr/>
            </p:nvSpPr>
            <p:spPr>
              <a:xfrm>
                <a:off x="1981600" y="1509050"/>
                <a:ext cx="45275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3445" extrusionOk="0">
                    <a:moveTo>
                      <a:pt x="1489" y="3444"/>
                    </a:moveTo>
                    <a:cubicBezTo>
                      <a:pt x="731" y="2481"/>
                      <a:pt x="468" y="1109"/>
                      <a:pt x="1" y="0"/>
                    </a:cubicBezTo>
                    <a:cubicBezTo>
                      <a:pt x="672" y="88"/>
                      <a:pt x="1110" y="467"/>
                      <a:pt x="1606" y="788"/>
                    </a:cubicBezTo>
                    <a:cubicBezTo>
                      <a:pt x="1723" y="1810"/>
                      <a:pt x="1810" y="2802"/>
                      <a:pt x="1489" y="34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315;p30"/>
              <p:cNvSpPr/>
              <p:nvPr/>
            </p:nvSpPr>
            <p:spPr>
              <a:xfrm>
                <a:off x="1909375" y="1198225"/>
                <a:ext cx="79550" cy="113125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4525" extrusionOk="0">
                    <a:moveTo>
                      <a:pt x="3123" y="0"/>
                    </a:moveTo>
                    <a:cubicBezTo>
                      <a:pt x="3182" y="2364"/>
                      <a:pt x="2394" y="3970"/>
                      <a:pt x="263" y="4524"/>
                    </a:cubicBezTo>
                    <a:cubicBezTo>
                      <a:pt x="1" y="4320"/>
                      <a:pt x="847" y="3940"/>
                      <a:pt x="905" y="3590"/>
                    </a:cubicBezTo>
                    <a:cubicBezTo>
                      <a:pt x="1256" y="3298"/>
                      <a:pt x="1431" y="2919"/>
                      <a:pt x="1693" y="2569"/>
                    </a:cubicBezTo>
                    <a:cubicBezTo>
                      <a:pt x="2131" y="1810"/>
                      <a:pt x="2540" y="1022"/>
                      <a:pt x="2919" y="176"/>
                    </a:cubicBezTo>
                    <a:cubicBezTo>
                      <a:pt x="2919" y="88"/>
                      <a:pt x="2977" y="30"/>
                      <a:pt x="3123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316;p30"/>
              <p:cNvSpPr/>
              <p:nvPr/>
            </p:nvSpPr>
            <p:spPr>
              <a:xfrm>
                <a:off x="1907200" y="1207700"/>
                <a:ext cx="24100" cy="86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3445" extrusionOk="0">
                    <a:moveTo>
                      <a:pt x="963" y="1"/>
                    </a:moveTo>
                    <a:cubicBezTo>
                      <a:pt x="613" y="1081"/>
                      <a:pt x="934" y="3007"/>
                      <a:pt x="58" y="3445"/>
                    </a:cubicBezTo>
                    <a:cubicBezTo>
                      <a:pt x="0" y="2131"/>
                      <a:pt x="117" y="993"/>
                      <a:pt x="467" y="59"/>
                    </a:cubicBezTo>
                    <a:cubicBezTo>
                      <a:pt x="642" y="30"/>
                      <a:pt x="817" y="30"/>
                      <a:pt x="9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317;p30"/>
              <p:cNvSpPr/>
              <p:nvPr/>
            </p:nvSpPr>
            <p:spPr>
              <a:xfrm>
                <a:off x="1892600" y="1313500"/>
                <a:ext cx="474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760" extrusionOk="0">
                    <a:moveTo>
                      <a:pt x="1897" y="30"/>
                    </a:moveTo>
                    <a:cubicBezTo>
                      <a:pt x="1781" y="643"/>
                      <a:pt x="701" y="760"/>
                      <a:pt x="0" y="672"/>
                    </a:cubicBezTo>
                    <a:cubicBezTo>
                      <a:pt x="175" y="1"/>
                      <a:pt x="1343" y="468"/>
                      <a:pt x="1897" y="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318;p30"/>
              <p:cNvSpPr/>
              <p:nvPr/>
            </p:nvSpPr>
            <p:spPr>
              <a:xfrm>
                <a:off x="1878000" y="1212075"/>
                <a:ext cx="27025" cy="105825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4233" extrusionOk="0">
                    <a:moveTo>
                      <a:pt x="1051" y="1"/>
                    </a:moveTo>
                    <a:cubicBezTo>
                      <a:pt x="1080" y="935"/>
                      <a:pt x="584" y="2277"/>
                      <a:pt x="964" y="3503"/>
                    </a:cubicBezTo>
                    <a:cubicBezTo>
                      <a:pt x="905" y="3883"/>
                      <a:pt x="497" y="3970"/>
                      <a:pt x="322" y="4233"/>
                    </a:cubicBezTo>
                    <a:cubicBezTo>
                      <a:pt x="88" y="2861"/>
                      <a:pt x="1" y="1285"/>
                      <a:pt x="409" y="147"/>
                    </a:cubicBezTo>
                    <a:cubicBezTo>
                      <a:pt x="614" y="89"/>
                      <a:pt x="993" y="176"/>
                      <a:pt x="10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19;p30"/>
              <p:cNvSpPr/>
              <p:nvPr/>
            </p:nvSpPr>
            <p:spPr>
              <a:xfrm>
                <a:off x="1810150" y="1338325"/>
                <a:ext cx="999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1898" extrusionOk="0">
                    <a:moveTo>
                      <a:pt x="3999" y="175"/>
                    </a:moveTo>
                    <a:cubicBezTo>
                      <a:pt x="3065" y="1080"/>
                      <a:pt x="1752" y="1664"/>
                      <a:pt x="0" y="1897"/>
                    </a:cubicBezTo>
                    <a:cubicBezTo>
                      <a:pt x="964" y="1284"/>
                      <a:pt x="2043" y="759"/>
                      <a:pt x="2802" y="0"/>
                    </a:cubicBezTo>
                    <a:cubicBezTo>
                      <a:pt x="3123" y="204"/>
                      <a:pt x="3590" y="146"/>
                      <a:pt x="3999" y="17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20;p30"/>
              <p:cNvSpPr/>
              <p:nvPr/>
            </p:nvSpPr>
            <p:spPr>
              <a:xfrm>
                <a:off x="1772200" y="1218650"/>
                <a:ext cx="10582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6305" extrusionOk="0">
                    <a:moveTo>
                      <a:pt x="4233" y="1"/>
                    </a:moveTo>
                    <a:cubicBezTo>
                      <a:pt x="3999" y="1256"/>
                      <a:pt x="3561" y="2832"/>
                      <a:pt x="4203" y="4232"/>
                    </a:cubicBezTo>
                    <a:cubicBezTo>
                      <a:pt x="3065" y="5079"/>
                      <a:pt x="2015" y="6013"/>
                      <a:pt x="176" y="6305"/>
                    </a:cubicBezTo>
                    <a:cubicBezTo>
                      <a:pt x="1" y="4904"/>
                      <a:pt x="263" y="3882"/>
                      <a:pt x="322" y="2715"/>
                    </a:cubicBezTo>
                    <a:cubicBezTo>
                      <a:pt x="1081" y="1343"/>
                      <a:pt x="2394" y="468"/>
                      <a:pt x="4233" y="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21;p30"/>
              <p:cNvSpPr/>
              <p:nvPr/>
            </p:nvSpPr>
            <p:spPr>
              <a:xfrm>
                <a:off x="2079375" y="1271925"/>
                <a:ext cx="20652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8261" h="4933" extrusionOk="0">
                    <a:moveTo>
                      <a:pt x="8260" y="4932"/>
                    </a:moveTo>
                    <a:cubicBezTo>
                      <a:pt x="6567" y="4728"/>
                      <a:pt x="5050" y="2014"/>
                      <a:pt x="3474" y="963"/>
                    </a:cubicBezTo>
                    <a:cubicBezTo>
                      <a:pt x="2569" y="350"/>
                      <a:pt x="905" y="467"/>
                      <a:pt x="1" y="1284"/>
                    </a:cubicBezTo>
                    <a:cubicBezTo>
                      <a:pt x="263" y="555"/>
                      <a:pt x="1110" y="292"/>
                      <a:pt x="1927" y="0"/>
                    </a:cubicBezTo>
                    <a:cubicBezTo>
                      <a:pt x="5283" y="117"/>
                      <a:pt x="6042" y="3415"/>
                      <a:pt x="8260" y="49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322;p30"/>
              <p:cNvSpPr/>
              <p:nvPr/>
            </p:nvSpPr>
            <p:spPr>
              <a:xfrm>
                <a:off x="2198300" y="1084400"/>
                <a:ext cx="43800" cy="1715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6860" extrusionOk="0">
                    <a:moveTo>
                      <a:pt x="964" y="6859"/>
                    </a:moveTo>
                    <a:cubicBezTo>
                      <a:pt x="789" y="4845"/>
                      <a:pt x="1373" y="1577"/>
                      <a:pt x="1" y="1"/>
                    </a:cubicBezTo>
                    <a:cubicBezTo>
                      <a:pt x="847" y="351"/>
                      <a:pt x="1577" y="1577"/>
                      <a:pt x="1752" y="2977"/>
                    </a:cubicBezTo>
                    <a:cubicBezTo>
                      <a:pt x="1723" y="4437"/>
                      <a:pt x="1052" y="5400"/>
                      <a:pt x="964" y="68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23;p30"/>
              <p:cNvSpPr/>
              <p:nvPr/>
            </p:nvSpPr>
            <p:spPr>
              <a:xfrm>
                <a:off x="2120975" y="1557925"/>
                <a:ext cx="963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2686" extrusionOk="0">
                    <a:moveTo>
                      <a:pt x="3853" y="2686"/>
                    </a:moveTo>
                    <a:cubicBezTo>
                      <a:pt x="2569" y="2394"/>
                      <a:pt x="1138" y="1548"/>
                      <a:pt x="0" y="789"/>
                    </a:cubicBezTo>
                    <a:cubicBezTo>
                      <a:pt x="672" y="526"/>
                      <a:pt x="1401" y="322"/>
                      <a:pt x="1985" y="1"/>
                    </a:cubicBezTo>
                    <a:cubicBezTo>
                      <a:pt x="2714" y="760"/>
                      <a:pt x="3094" y="1927"/>
                      <a:pt x="3853" y="26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324;p30"/>
              <p:cNvSpPr/>
              <p:nvPr/>
            </p:nvSpPr>
            <p:spPr>
              <a:xfrm>
                <a:off x="2108575" y="1134025"/>
                <a:ext cx="328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904" extrusionOk="0">
                    <a:moveTo>
                      <a:pt x="467" y="4903"/>
                    </a:moveTo>
                    <a:cubicBezTo>
                      <a:pt x="817" y="3415"/>
                      <a:pt x="1022" y="1109"/>
                      <a:pt x="0" y="0"/>
                    </a:cubicBezTo>
                    <a:cubicBezTo>
                      <a:pt x="380" y="409"/>
                      <a:pt x="671" y="934"/>
                      <a:pt x="934" y="1489"/>
                    </a:cubicBezTo>
                    <a:cubicBezTo>
                      <a:pt x="992" y="2014"/>
                      <a:pt x="1051" y="2568"/>
                      <a:pt x="1109" y="3094"/>
                    </a:cubicBezTo>
                    <a:cubicBezTo>
                      <a:pt x="876" y="3677"/>
                      <a:pt x="1313" y="4816"/>
                      <a:pt x="467" y="49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325;p30"/>
              <p:cNvSpPr/>
              <p:nvPr/>
            </p:nvSpPr>
            <p:spPr>
              <a:xfrm>
                <a:off x="2031950" y="1520725"/>
                <a:ext cx="606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1810" extrusionOk="0">
                    <a:moveTo>
                      <a:pt x="2423" y="1810"/>
                    </a:moveTo>
                    <a:cubicBezTo>
                      <a:pt x="1664" y="1460"/>
                      <a:pt x="730" y="642"/>
                      <a:pt x="1" y="0"/>
                    </a:cubicBezTo>
                    <a:cubicBezTo>
                      <a:pt x="847" y="234"/>
                      <a:pt x="1635" y="1226"/>
                      <a:pt x="2423" y="18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326;p30"/>
              <p:cNvSpPr/>
              <p:nvPr/>
            </p:nvSpPr>
            <p:spPr>
              <a:xfrm>
                <a:off x="1932725" y="1191650"/>
                <a:ext cx="46725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3270" extrusionOk="0">
                    <a:moveTo>
                      <a:pt x="467" y="584"/>
                    </a:moveTo>
                    <a:cubicBezTo>
                      <a:pt x="905" y="380"/>
                      <a:pt x="1431" y="234"/>
                      <a:pt x="1868" y="1"/>
                    </a:cubicBezTo>
                    <a:cubicBezTo>
                      <a:pt x="1285" y="1139"/>
                      <a:pt x="730" y="2277"/>
                      <a:pt x="1" y="3270"/>
                    </a:cubicBezTo>
                    <a:cubicBezTo>
                      <a:pt x="59" y="2569"/>
                      <a:pt x="263" y="1402"/>
                      <a:pt x="467" y="584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327;p30"/>
              <p:cNvSpPr/>
              <p:nvPr/>
            </p:nvSpPr>
            <p:spPr>
              <a:xfrm>
                <a:off x="1559875" y="1377725"/>
                <a:ext cx="109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234" y="175"/>
                    </a:moveTo>
                    <a:cubicBezTo>
                      <a:pt x="439" y="379"/>
                      <a:pt x="1" y="0"/>
                      <a:pt x="234" y="175"/>
                    </a:cubicBezTo>
                    <a:lnTo>
                      <a:pt x="234" y="1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328;p30"/>
              <p:cNvSpPr/>
              <p:nvPr/>
            </p:nvSpPr>
            <p:spPr>
              <a:xfrm>
                <a:off x="1530700" y="1362400"/>
                <a:ext cx="306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72" extrusionOk="0">
                    <a:moveTo>
                      <a:pt x="1226" y="671"/>
                    </a:moveTo>
                    <a:cubicBezTo>
                      <a:pt x="964" y="584"/>
                      <a:pt x="146" y="496"/>
                      <a:pt x="0" y="0"/>
                    </a:cubicBezTo>
                    <a:cubicBezTo>
                      <a:pt x="438" y="175"/>
                      <a:pt x="818" y="438"/>
                      <a:pt x="1226" y="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2" name="Google Shape;416;p32"/>
          <p:cNvGrpSpPr/>
          <p:nvPr/>
        </p:nvGrpSpPr>
        <p:grpSpPr>
          <a:xfrm rot="21001557">
            <a:off x="972203" y="-89734"/>
            <a:ext cx="552508" cy="707290"/>
            <a:chOff x="404350" y="585525"/>
            <a:chExt cx="901825" cy="1298775"/>
          </a:xfrm>
        </p:grpSpPr>
        <p:sp>
          <p:nvSpPr>
            <p:cNvPr id="73" name="Google Shape;417;p32"/>
            <p:cNvSpPr/>
            <p:nvPr/>
          </p:nvSpPr>
          <p:spPr>
            <a:xfrm>
              <a:off x="602075" y="1696775"/>
              <a:ext cx="16800" cy="13875"/>
            </a:xfrm>
            <a:custGeom>
              <a:avLst/>
              <a:gdLst/>
              <a:ahLst/>
              <a:cxnLst/>
              <a:rect l="l" t="t" r="r" b="b"/>
              <a:pathLst>
                <a:path w="672" h="555" extrusionOk="0">
                  <a:moveTo>
                    <a:pt x="29" y="292"/>
                  </a:moveTo>
                  <a:cubicBezTo>
                    <a:pt x="0" y="555"/>
                    <a:pt x="438" y="555"/>
                    <a:pt x="613" y="467"/>
                  </a:cubicBezTo>
                  <a:cubicBezTo>
                    <a:pt x="671" y="146"/>
                    <a:pt x="88" y="0"/>
                    <a:pt x="29" y="2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418;p32"/>
            <p:cNvSpPr/>
            <p:nvPr/>
          </p:nvSpPr>
          <p:spPr>
            <a:xfrm>
              <a:off x="404350" y="585525"/>
              <a:ext cx="901825" cy="1298775"/>
            </a:xfrm>
            <a:custGeom>
              <a:avLst/>
              <a:gdLst/>
              <a:ahLst/>
              <a:cxnLst/>
              <a:rect l="l" t="t" r="r" b="b"/>
              <a:pathLst>
                <a:path w="36073" h="51951" extrusionOk="0">
                  <a:moveTo>
                    <a:pt x="3006" y="34761"/>
                  </a:moveTo>
                  <a:cubicBezTo>
                    <a:pt x="2919" y="35111"/>
                    <a:pt x="2860" y="35549"/>
                    <a:pt x="2802" y="35957"/>
                  </a:cubicBezTo>
                  <a:cubicBezTo>
                    <a:pt x="3123" y="37095"/>
                    <a:pt x="3823" y="37854"/>
                    <a:pt x="4203" y="38963"/>
                  </a:cubicBezTo>
                  <a:cubicBezTo>
                    <a:pt x="3094" y="38467"/>
                    <a:pt x="1197" y="38759"/>
                    <a:pt x="438" y="39430"/>
                  </a:cubicBezTo>
                  <a:cubicBezTo>
                    <a:pt x="1430" y="39343"/>
                    <a:pt x="3298" y="38876"/>
                    <a:pt x="4144" y="39576"/>
                  </a:cubicBezTo>
                  <a:cubicBezTo>
                    <a:pt x="3094" y="39693"/>
                    <a:pt x="2306" y="40101"/>
                    <a:pt x="1518" y="40481"/>
                  </a:cubicBezTo>
                  <a:cubicBezTo>
                    <a:pt x="1313" y="40598"/>
                    <a:pt x="759" y="40802"/>
                    <a:pt x="992" y="40977"/>
                  </a:cubicBezTo>
                  <a:cubicBezTo>
                    <a:pt x="1897" y="40685"/>
                    <a:pt x="2773" y="40364"/>
                    <a:pt x="3677" y="40101"/>
                  </a:cubicBezTo>
                  <a:cubicBezTo>
                    <a:pt x="2948" y="41298"/>
                    <a:pt x="1255" y="41561"/>
                    <a:pt x="0" y="42261"/>
                  </a:cubicBezTo>
                  <a:cubicBezTo>
                    <a:pt x="1868" y="42203"/>
                    <a:pt x="3152" y="41211"/>
                    <a:pt x="4319" y="40598"/>
                  </a:cubicBezTo>
                  <a:cubicBezTo>
                    <a:pt x="3006" y="43283"/>
                    <a:pt x="2247" y="46376"/>
                    <a:pt x="1109" y="49149"/>
                  </a:cubicBezTo>
                  <a:cubicBezTo>
                    <a:pt x="730" y="50083"/>
                    <a:pt x="117" y="50929"/>
                    <a:pt x="117" y="51951"/>
                  </a:cubicBezTo>
                  <a:cubicBezTo>
                    <a:pt x="1313" y="51659"/>
                    <a:pt x="2247" y="51046"/>
                    <a:pt x="2977" y="50229"/>
                  </a:cubicBezTo>
                  <a:cubicBezTo>
                    <a:pt x="3852" y="47339"/>
                    <a:pt x="4640" y="44392"/>
                    <a:pt x="5662" y="41648"/>
                  </a:cubicBezTo>
                  <a:cubicBezTo>
                    <a:pt x="7267" y="41823"/>
                    <a:pt x="6567" y="44596"/>
                    <a:pt x="7734" y="45005"/>
                  </a:cubicBezTo>
                  <a:cubicBezTo>
                    <a:pt x="7588" y="44275"/>
                    <a:pt x="7296" y="43691"/>
                    <a:pt x="7209" y="42903"/>
                  </a:cubicBezTo>
                  <a:cubicBezTo>
                    <a:pt x="7501" y="43078"/>
                    <a:pt x="7588" y="43399"/>
                    <a:pt x="7880" y="43575"/>
                  </a:cubicBezTo>
                  <a:cubicBezTo>
                    <a:pt x="7617" y="42465"/>
                    <a:pt x="6859" y="41911"/>
                    <a:pt x="6421" y="40977"/>
                  </a:cubicBezTo>
                  <a:cubicBezTo>
                    <a:pt x="7325" y="41386"/>
                    <a:pt x="7676" y="42320"/>
                    <a:pt x="8522" y="42787"/>
                  </a:cubicBezTo>
                  <a:cubicBezTo>
                    <a:pt x="8259" y="41911"/>
                    <a:pt x="7471" y="41327"/>
                    <a:pt x="7063" y="40831"/>
                  </a:cubicBezTo>
                  <a:cubicBezTo>
                    <a:pt x="8113" y="41094"/>
                    <a:pt x="8756" y="41823"/>
                    <a:pt x="9573" y="42320"/>
                  </a:cubicBezTo>
                  <a:cubicBezTo>
                    <a:pt x="9164" y="41123"/>
                    <a:pt x="7909" y="40773"/>
                    <a:pt x="6771" y="40306"/>
                  </a:cubicBezTo>
                  <a:cubicBezTo>
                    <a:pt x="6946" y="39722"/>
                    <a:pt x="7734" y="39722"/>
                    <a:pt x="8230" y="39459"/>
                  </a:cubicBezTo>
                  <a:cubicBezTo>
                    <a:pt x="10156" y="39051"/>
                    <a:pt x="12053" y="38613"/>
                    <a:pt x="13484" y="37737"/>
                  </a:cubicBezTo>
                  <a:cubicBezTo>
                    <a:pt x="15468" y="36570"/>
                    <a:pt x="16781" y="34790"/>
                    <a:pt x="18153" y="33039"/>
                  </a:cubicBezTo>
                  <a:cubicBezTo>
                    <a:pt x="18445" y="32046"/>
                    <a:pt x="19058" y="31346"/>
                    <a:pt x="19437" y="30412"/>
                  </a:cubicBezTo>
                  <a:cubicBezTo>
                    <a:pt x="20196" y="29653"/>
                    <a:pt x="20809" y="28748"/>
                    <a:pt x="21159" y="27610"/>
                  </a:cubicBezTo>
                  <a:cubicBezTo>
                    <a:pt x="22268" y="26676"/>
                    <a:pt x="22794" y="25159"/>
                    <a:pt x="23465" y="23787"/>
                  </a:cubicBezTo>
                  <a:cubicBezTo>
                    <a:pt x="24983" y="22503"/>
                    <a:pt x="25916" y="20606"/>
                    <a:pt x="26588" y="18534"/>
                  </a:cubicBezTo>
                  <a:cubicBezTo>
                    <a:pt x="27288" y="16461"/>
                    <a:pt x="28164" y="14389"/>
                    <a:pt x="28952" y="12463"/>
                  </a:cubicBezTo>
                  <a:cubicBezTo>
                    <a:pt x="28952" y="12084"/>
                    <a:pt x="29098" y="11821"/>
                    <a:pt x="29127" y="11471"/>
                  </a:cubicBezTo>
                  <a:cubicBezTo>
                    <a:pt x="29448" y="11062"/>
                    <a:pt x="29827" y="10712"/>
                    <a:pt x="30061" y="10245"/>
                  </a:cubicBezTo>
                  <a:cubicBezTo>
                    <a:pt x="32337" y="8348"/>
                    <a:pt x="34001" y="5896"/>
                    <a:pt x="36073" y="3795"/>
                  </a:cubicBezTo>
                  <a:cubicBezTo>
                    <a:pt x="34497" y="3912"/>
                    <a:pt x="32892" y="4466"/>
                    <a:pt x="31199" y="4641"/>
                  </a:cubicBezTo>
                  <a:cubicBezTo>
                    <a:pt x="32133" y="3270"/>
                    <a:pt x="33008" y="1869"/>
                    <a:pt x="33709" y="264"/>
                  </a:cubicBezTo>
                  <a:cubicBezTo>
                    <a:pt x="33154" y="1"/>
                    <a:pt x="32629" y="468"/>
                    <a:pt x="32133" y="701"/>
                  </a:cubicBezTo>
                  <a:cubicBezTo>
                    <a:pt x="30498" y="1519"/>
                    <a:pt x="28747" y="2219"/>
                    <a:pt x="27434" y="3241"/>
                  </a:cubicBezTo>
                  <a:cubicBezTo>
                    <a:pt x="27230" y="3503"/>
                    <a:pt x="26967" y="3737"/>
                    <a:pt x="26704" y="3970"/>
                  </a:cubicBezTo>
                  <a:cubicBezTo>
                    <a:pt x="26121" y="4962"/>
                    <a:pt x="25479" y="6188"/>
                    <a:pt x="24924" y="6976"/>
                  </a:cubicBezTo>
                  <a:cubicBezTo>
                    <a:pt x="25099" y="6130"/>
                    <a:pt x="24895" y="4933"/>
                    <a:pt x="24807" y="4350"/>
                  </a:cubicBezTo>
                  <a:cubicBezTo>
                    <a:pt x="23728" y="4554"/>
                    <a:pt x="23173" y="5313"/>
                    <a:pt x="22356" y="5750"/>
                  </a:cubicBezTo>
                  <a:cubicBezTo>
                    <a:pt x="19846" y="7151"/>
                    <a:pt x="18387" y="9603"/>
                    <a:pt x="16840" y="11967"/>
                  </a:cubicBezTo>
                  <a:cubicBezTo>
                    <a:pt x="16606" y="11909"/>
                    <a:pt x="16490" y="11704"/>
                    <a:pt x="16139" y="11763"/>
                  </a:cubicBezTo>
                  <a:cubicBezTo>
                    <a:pt x="15410" y="11850"/>
                    <a:pt x="15089" y="12346"/>
                    <a:pt x="14563" y="12638"/>
                  </a:cubicBezTo>
                  <a:cubicBezTo>
                    <a:pt x="14184" y="13163"/>
                    <a:pt x="13863" y="13747"/>
                    <a:pt x="13600" y="14389"/>
                  </a:cubicBezTo>
                  <a:cubicBezTo>
                    <a:pt x="12987" y="14973"/>
                    <a:pt x="12258" y="15440"/>
                    <a:pt x="11820" y="16228"/>
                  </a:cubicBezTo>
                  <a:cubicBezTo>
                    <a:pt x="11616" y="16228"/>
                    <a:pt x="11528" y="16374"/>
                    <a:pt x="11353" y="16403"/>
                  </a:cubicBezTo>
                  <a:cubicBezTo>
                    <a:pt x="8989" y="18475"/>
                    <a:pt x="7559" y="21481"/>
                    <a:pt x="6100" y="24458"/>
                  </a:cubicBezTo>
                  <a:cubicBezTo>
                    <a:pt x="4816" y="27639"/>
                    <a:pt x="3385" y="30675"/>
                    <a:pt x="3006" y="3476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419;p32"/>
            <p:cNvSpPr/>
            <p:nvPr/>
          </p:nvSpPr>
          <p:spPr>
            <a:xfrm>
              <a:off x="1017225" y="648275"/>
              <a:ext cx="137200" cy="176600"/>
            </a:xfrm>
            <a:custGeom>
              <a:avLst/>
              <a:gdLst/>
              <a:ahLst/>
              <a:cxnLst/>
              <a:rect l="l" t="t" r="r" b="b"/>
              <a:pathLst>
                <a:path w="5488" h="7064" extrusionOk="0">
                  <a:moveTo>
                    <a:pt x="5487" y="1"/>
                  </a:moveTo>
                  <a:cubicBezTo>
                    <a:pt x="5225" y="1256"/>
                    <a:pt x="4495" y="2540"/>
                    <a:pt x="3941" y="3707"/>
                  </a:cubicBezTo>
                  <a:cubicBezTo>
                    <a:pt x="3211" y="4204"/>
                    <a:pt x="2540" y="4729"/>
                    <a:pt x="1868" y="5254"/>
                  </a:cubicBezTo>
                  <a:cubicBezTo>
                    <a:pt x="1518" y="5546"/>
                    <a:pt x="1197" y="5838"/>
                    <a:pt x="847" y="6101"/>
                  </a:cubicBezTo>
                  <a:cubicBezTo>
                    <a:pt x="730" y="6276"/>
                    <a:pt x="584" y="6422"/>
                    <a:pt x="409" y="6538"/>
                  </a:cubicBezTo>
                  <a:cubicBezTo>
                    <a:pt x="322" y="6626"/>
                    <a:pt x="59" y="7064"/>
                    <a:pt x="1" y="6830"/>
                  </a:cubicBezTo>
                  <a:cubicBezTo>
                    <a:pt x="1343" y="4058"/>
                    <a:pt x="2773" y="1373"/>
                    <a:pt x="5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420;p32"/>
            <p:cNvSpPr/>
            <p:nvPr/>
          </p:nvSpPr>
          <p:spPr>
            <a:xfrm>
              <a:off x="1074875" y="694250"/>
              <a:ext cx="202850" cy="99250"/>
            </a:xfrm>
            <a:custGeom>
              <a:avLst/>
              <a:gdLst/>
              <a:ahLst/>
              <a:cxnLst/>
              <a:rect l="l" t="t" r="r" b="b"/>
              <a:pathLst>
                <a:path w="8114" h="3970" extrusionOk="0">
                  <a:moveTo>
                    <a:pt x="8114" y="1"/>
                  </a:moveTo>
                  <a:cubicBezTo>
                    <a:pt x="7588" y="672"/>
                    <a:pt x="6625" y="1372"/>
                    <a:pt x="6041" y="2189"/>
                  </a:cubicBezTo>
                  <a:lnTo>
                    <a:pt x="5662" y="2189"/>
                  </a:lnTo>
                  <a:cubicBezTo>
                    <a:pt x="4028" y="2977"/>
                    <a:pt x="2423" y="3765"/>
                    <a:pt x="234" y="3970"/>
                  </a:cubicBezTo>
                  <a:cubicBezTo>
                    <a:pt x="0" y="3941"/>
                    <a:pt x="409" y="3678"/>
                    <a:pt x="496" y="3590"/>
                  </a:cubicBezTo>
                  <a:cubicBezTo>
                    <a:pt x="992" y="3211"/>
                    <a:pt x="1372" y="2744"/>
                    <a:pt x="1897" y="2423"/>
                  </a:cubicBezTo>
                  <a:cubicBezTo>
                    <a:pt x="2481" y="1810"/>
                    <a:pt x="3240" y="1431"/>
                    <a:pt x="3853" y="905"/>
                  </a:cubicBezTo>
                  <a:cubicBezTo>
                    <a:pt x="5195" y="526"/>
                    <a:pt x="6713" y="322"/>
                    <a:pt x="8114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421;p32"/>
            <p:cNvSpPr/>
            <p:nvPr/>
          </p:nvSpPr>
          <p:spPr>
            <a:xfrm>
              <a:off x="996800" y="803700"/>
              <a:ext cx="175125" cy="62775"/>
            </a:xfrm>
            <a:custGeom>
              <a:avLst/>
              <a:gdLst/>
              <a:ahLst/>
              <a:cxnLst/>
              <a:rect l="l" t="t" r="r" b="b"/>
              <a:pathLst>
                <a:path w="7005" h="2511" extrusionOk="0">
                  <a:moveTo>
                    <a:pt x="6888" y="0"/>
                  </a:moveTo>
                  <a:cubicBezTo>
                    <a:pt x="7005" y="205"/>
                    <a:pt x="6363" y="584"/>
                    <a:pt x="6158" y="847"/>
                  </a:cubicBezTo>
                  <a:cubicBezTo>
                    <a:pt x="4524" y="1781"/>
                    <a:pt x="2073" y="1897"/>
                    <a:pt x="88" y="2510"/>
                  </a:cubicBezTo>
                  <a:cubicBezTo>
                    <a:pt x="0" y="2335"/>
                    <a:pt x="409" y="2102"/>
                    <a:pt x="613" y="1897"/>
                  </a:cubicBezTo>
                  <a:cubicBezTo>
                    <a:pt x="847" y="1664"/>
                    <a:pt x="1051" y="1430"/>
                    <a:pt x="1226" y="1226"/>
                  </a:cubicBezTo>
                  <a:cubicBezTo>
                    <a:pt x="2977" y="701"/>
                    <a:pt x="5341" y="759"/>
                    <a:pt x="6888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422;p32"/>
            <p:cNvSpPr/>
            <p:nvPr/>
          </p:nvSpPr>
          <p:spPr>
            <a:xfrm>
              <a:off x="858175" y="813175"/>
              <a:ext cx="40150" cy="178050"/>
            </a:xfrm>
            <a:custGeom>
              <a:avLst/>
              <a:gdLst/>
              <a:ahLst/>
              <a:cxnLst/>
              <a:rect l="l" t="t" r="r" b="b"/>
              <a:pathLst>
                <a:path w="1606" h="7122" extrusionOk="0">
                  <a:moveTo>
                    <a:pt x="1547" y="1"/>
                  </a:moveTo>
                  <a:cubicBezTo>
                    <a:pt x="1605" y="1"/>
                    <a:pt x="1605" y="88"/>
                    <a:pt x="1605" y="117"/>
                  </a:cubicBezTo>
                  <a:cubicBezTo>
                    <a:pt x="876" y="2277"/>
                    <a:pt x="1401" y="5663"/>
                    <a:pt x="0" y="7122"/>
                  </a:cubicBezTo>
                  <a:cubicBezTo>
                    <a:pt x="234" y="5488"/>
                    <a:pt x="292" y="3678"/>
                    <a:pt x="263" y="1810"/>
                  </a:cubicBezTo>
                  <a:cubicBezTo>
                    <a:pt x="613" y="1110"/>
                    <a:pt x="1138" y="614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423;p32"/>
            <p:cNvSpPr/>
            <p:nvPr/>
          </p:nvSpPr>
          <p:spPr>
            <a:xfrm>
              <a:off x="839200" y="867900"/>
              <a:ext cx="18250" cy="148875"/>
            </a:xfrm>
            <a:custGeom>
              <a:avLst/>
              <a:gdLst/>
              <a:ahLst/>
              <a:cxnLst/>
              <a:rect l="l" t="t" r="r" b="b"/>
              <a:pathLst>
                <a:path w="730" h="5955" extrusionOk="0">
                  <a:moveTo>
                    <a:pt x="701" y="1"/>
                  </a:moveTo>
                  <a:cubicBezTo>
                    <a:pt x="584" y="1868"/>
                    <a:pt x="730" y="4495"/>
                    <a:pt x="30" y="5954"/>
                  </a:cubicBezTo>
                  <a:cubicBezTo>
                    <a:pt x="234" y="4174"/>
                    <a:pt x="0" y="1489"/>
                    <a:pt x="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424;p32"/>
            <p:cNvSpPr/>
            <p:nvPr/>
          </p:nvSpPr>
          <p:spPr>
            <a:xfrm>
              <a:off x="943525" y="863525"/>
              <a:ext cx="1500" cy="11700"/>
            </a:xfrm>
            <a:custGeom>
              <a:avLst/>
              <a:gdLst/>
              <a:ahLst/>
              <a:cxnLst/>
              <a:rect l="l" t="t" r="r" b="b"/>
              <a:pathLst>
                <a:path w="60" h="468" extrusionOk="0">
                  <a:moveTo>
                    <a:pt x="1" y="234"/>
                  </a:moveTo>
                  <a:cubicBezTo>
                    <a:pt x="59" y="1"/>
                    <a:pt x="59" y="467"/>
                    <a:pt x="1" y="234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425;p32"/>
            <p:cNvSpPr/>
            <p:nvPr/>
          </p:nvSpPr>
          <p:spPr>
            <a:xfrm>
              <a:off x="807100" y="896350"/>
              <a:ext cx="31400" cy="159100"/>
            </a:xfrm>
            <a:custGeom>
              <a:avLst/>
              <a:gdLst/>
              <a:ahLst/>
              <a:cxnLst/>
              <a:rect l="l" t="t" r="r" b="b"/>
              <a:pathLst>
                <a:path w="1256" h="6364" extrusionOk="0">
                  <a:moveTo>
                    <a:pt x="1255" y="1"/>
                  </a:moveTo>
                  <a:cubicBezTo>
                    <a:pt x="1197" y="1694"/>
                    <a:pt x="905" y="3649"/>
                    <a:pt x="788" y="5488"/>
                  </a:cubicBezTo>
                  <a:cubicBezTo>
                    <a:pt x="526" y="5721"/>
                    <a:pt x="263" y="6305"/>
                    <a:pt x="29" y="6363"/>
                  </a:cubicBezTo>
                  <a:cubicBezTo>
                    <a:pt x="0" y="4349"/>
                    <a:pt x="438" y="2715"/>
                    <a:pt x="701" y="935"/>
                  </a:cubicBezTo>
                  <a:cubicBezTo>
                    <a:pt x="788" y="555"/>
                    <a:pt x="1138" y="380"/>
                    <a:pt x="1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426;p32"/>
            <p:cNvSpPr/>
            <p:nvPr/>
          </p:nvSpPr>
          <p:spPr>
            <a:xfrm>
              <a:off x="699825" y="967125"/>
              <a:ext cx="35050" cy="183900"/>
            </a:xfrm>
            <a:custGeom>
              <a:avLst/>
              <a:gdLst/>
              <a:ahLst/>
              <a:cxnLst/>
              <a:rect l="l" t="t" r="r" b="b"/>
              <a:pathLst>
                <a:path w="1402" h="7356" extrusionOk="0">
                  <a:moveTo>
                    <a:pt x="1402" y="1"/>
                  </a:moveTo>
                  <a:cubicBezTo>
                    <a:pt x="877" y="2161"/>
                    <a:pt x="643" y="5050"/>
                    <a:pt x="118" y="7356"/>
                  </a:cubicBezTo>
                  <a:cubicBezTo>
                    <a:pt x="1" y="5371"/>
                    <a:pt x="293" y="3328"/>
                    <a:pt x="322" y="1314"/>
                  </a:cubicBezTo>
                  <a:cubicBezTo>
                    <a:pt x="585" y="760"/>
                    <a:pt x="993" y="409"/>
                    <a:pt x="1402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427;p32"/>
            <p:cNvSpPr/>
            <p:nvPr/>
          </p:nvSpPr>
          <p:spPr>
            <a:xfrm>
              <a:off x="869100" y="970050"/>
              <a:ext cx="213100" cy="50375"/>
            </a:xfrm>
            <a:custGeom>
              <a:avLst/>
              <a:gdLst/>
              <a:ahLst/>
              <a:cxnLst/>
              <a:rect l="l" t="t" r="r" b="b"/>
              <a:pathLst>
                <a:path w="8524" h="2015" extrusionOk="0">
                  <a:moveTo>
                    <a:pt x="8348" y="1"/>
                  </a:moveTo>
                  <a:cubicBezTo>
                    <a:pt x="8523" y="205"/>
                    <a:pt x="8027" y="643"/>
                    <a:pt x="7939" y="964"/>
                  </a:cubicBezTo>
                  <a:cubicBezTo>
                    <a:pt x="5838" y="1868"/>
                    <a:pt x="2219" y="1256"/>
                    <a:pt x="1" y="2014"/>
                  </a:cubicBezTo>
                  <a:cubicBezTo>
                    <a:pt x="1840" y="438"/>
                    <a:pt x="5313" y="438"/>
                    <a:pt x="8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428;p32"/>
            <p:cNvSpPr/>
            <p:nvPr/>
          </p:nvSpPr>
          <p:spPr>
            <a:xfrm>
              <a:off x="748725" y="986825"/>
              <a:ext cx="21175" cy="135750"/>
            </a:xfrm>
            <a:custGeom>
              <a:avLst/>
              <a:gdLst/>
              <a:ahLst/>
              <a:cxnLst/>
              <a:rect l="l" t="t" r="r" b="b"/>
              <a:pathLst>
                <a:path w="847" h="5430" extrusionOk="0">
                  <a:moveTo>
                    <a:pt x="730" y="1"/>
                  </a:moveTo>
                  <a:cubicBezTo>
                    <a:pt x="847" y="1956"/>
                    <a:pt x="584" y="4028"/>
                    <a:pt x="0" y="5429"/>
                  </a:cubicBezTo>
                  <a:cubicBezTo>
                    <a:pt x="205" y="3795"/>
                    <a:pt x="409" y="1723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429;p32"/>
            <p:cNvSpPr/>
            <p:nvPr/>
          </p:nvSpPr>
          <p:spPr>
            <a:xfrm>
              <a:off x="869100" y="1005800"/>
              <a:ext cx="190475" cy="37975"/>
            </a:xfrm>
            <a:custGeom>
              <a:avLst/>
              <a:gdLst/>
              <a:ahLst/>
              <a:cxnLst/>
              <a:rect l="l" t="t" r="r" b="b"/>
              <a:pathLst>
                <a:path w="7619" h="1519" extrusionOk="0">
                  <a:moveTo>
                    <a:pt x="7502" y="30"/>
                  </a:moveTo>
                  <a:cubicBezTo>
                    <a:pt x="7589" y="1"/>
                    <a:pt x="7618" y="88"/>
                    <a:pt x="7618" y="147"/>
                  </a:cubicBezTo>
                  <a:cubicBezTo>
                    <a:pt x="5809" y="1431"/>
                    <a:pt x="3036" y="1518"/>
                    <a:pt x="1" y="1314"/>
                  </a:cubicBezTo>
                  <a:cubicBezTo>
                    <a:pt x="2015" y="409"/>
                    <a:pt x="5429" y="876"/>
                    <a:pt x="7502" y="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430;p32"/>
            <p:cNvSpPr/>
            <p:nvPr/>
          </p:nvSpPr>
          <p:spPr>
            <a:xfrm>
              <a:off x="634175" y="1012375"/>
              <a:ext cx="61300" cy="306475"/>
            </a:xfrm>
            <a:custGeom>
              <a:avLst/>
              <a:gdLst/>
              <a:ahLst/>
              <a:cxnLst/>
              <a:rect l="l" t="t" r="r" b="b"/>
              <a:pathLst>
                <a:path w="2452" h="12259" extrusionOk="0">
                  <a:moveTo>
                    <a:pt x="2452" y="0"/>
                  </a:moveTo>
                  <a:cubicBezTo>
                    <a:pt x="2277" y="3006"/>
                    <a:pt x="2072" y="6479"/>
                    <a:pt x="1897" y="9690"/>
                  </a:cubicBezTo>
                  <a:cubicBezTo>
                    <a:pt x="1518" y="10624"/>
                    <a:pt x="963" y="11383"/>
                    <a:pt x="555" y="12258"/>
                  </a:cubicBezTo>
                  <a:cubicBezTo>
                    <a:pt x="672" y="9106"/>
                    <a:pt x="0" y="5370"/>
                    <a:pt x="613" y="2394"/>
                  </a:cubicBezTo>
                  <a:cubicBezTo>
                    <a:pt x="1139" y="1518"/>
                    <a:pt x="1927" y="876"/>
                    <a:pt x="2452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431;p32"/>
            <p:cNvSpPr/>
            <p:nvPr/>
          </p:nvSpPr>
          <p:spPr>
            <a:xfrm>
              <a:off x="821675" y="1030600"/>
              <a:ext cx="243000" cy="59875"/>
            </a:xfrm>
            <a:custGeom>
              <a:avLst/>
              <a:gdLst/>
              <a:ahLst/>
              <a:cxnLst/>
              <a:rect l="l" t="t" r="r" b="b"/>
              <a:pathLst>
                <a:path w="9720" h="2395" extrusionOk="0">
                  <a:moveTo>
                    <a:pt x="9515" y="1"/>
                  </a:moveTo>
                  <a:cubicBezTo>
                    <a:pt x="9720" y="89"/>
                    <a:pt x="9340" y="468"/>
                    <a:pt x="9340" y="731"/>
                  </a:cubicBezTo>
                  <a:cubicBezTo>
                    <a:pt x="7210" y="2277"/>
                    <a:pt x="3153" y="1898"/>
                    <a:pt x="1" y="2394"/>
                  </a:cubicBezTo>
                  <a:cubicBezTo>
                    <a:pt x="234" y="1986"/>
                    <a:pt x="439" y="1548"/>
                    <a:pt x="731" y="1168"/>
                  </a:cubicBezTo>
                  <a:cubicBezTo>
                    <a:pt x="3503" y="614"/>
                    <a:pt x="7677" y="1665"/>
                    <a:pt x="9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432;p32"/>
            <p:cNvSpPr/>
            <p:nvPr/>
          </p:nvSpPr>
          <p:spPr>
            <a:xfrm>
              <a:off x="806375" y="1080950"/>
              <a:ext cx="204300" cy="37975"/>
            </a:xfrm>
            <a:custGeom>
              <a:avLst/>
              <a:gdLst/>
              <a:ahLst/>
              <a:cxnLst/>
              <a:rect l="l" t="t" r="r" b="b"/>
              <a:pathLst>
                <a:path w="8172" h="1519" extrusionOk="0">
                  <a:moveTo>
                    <a:pt x="8055" y="1"/>
                  </a:moveTo>
                  <a:cubicBezTo>
                    <a:pt x="8172" y="147"/>
                    <a:pt x="7705" y="176"/>
                    <a:pt x="7442" y="263"/>
                  </a:cubicBezTo>
                  <a:cubicBezTo>
                    <a:pt x="5662" y="876"/>
                    <a:pt x="3269" y="1372"/>
                    <a:pt x="759" y="1343"/>
                  </a:cubicBezTo>
                  <a:cubicBezTo>
                    <a:pt x="496" y="1402"/>
                    <a:pt x="263" y="1460"/>
                    <a:pt x="0" y="1518"/>
                  </a:cubicBezTo>
                  <a:cubicBezTo>
                    <a:pt x="58" y="1227"/>
                    <a:pt x="234" y="1051"/>
                    <a:pt x="379" y="847"/>
                  </a:cubicBezTo>
                  <a:cubicBezTo>
                    <a:pt x="2685" y="322"/>
                    <a:pt x="5895" y="701"/>
                    <a:pt x="7997" y="1"/>
                  </a:cubicBezTo>
                  <a:lnTo>
                    <a:pt x="8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433;p32"/>
            <p:cNvSpPr/>
            <p:nvPr/>
          </p:nvSpPr>
          <p:spPr>
            <a:xfrm>
              <a:off x="762575" y="1088975"/>
              <a:ext cx="272175" cy="105100"/>
            </a:xfrm>
            <a:custGeom>
              <a:avLst/>
              <a:gdLst/>
              <a:ahLst/>
              <a:cxnLst/>
              <a:rect l="l" t="t" r="r" b="b"/>
              <a:pathLst>
                <a:path w="10887" h="4204" extrusionOk="0">
                  <a:moveTo>
                    <a:pt x="10858" y="1"/>
                  </a:moveTo>
                  <a:cubicBezTo>
                    <a:pt x="10887" y="380"/>
                    <a:pt x="10449" y="789"/>
                    <a:pt x="10303" y="1197"/>
                  </a:cubicBezTo>
                  <a:cubicBezTo>
                    <a:pt x="9078" y="2160"/>
                    <a:pt x="7677" y="2978"/>
                    <a:pt x="5780" y="3328"/>
                  </a:cubicBezTo>
                  <a:cubicBezTo>
                    <a:pt x="3941" y="3649"/>
                    <a:pt x="1927" y="3853"/>
                    <a:pt x="59" y="4203"/>
                  </a:cubicBezTo>
                  <a:cubicBezTo>
                    <a:pt x="1" y="3941"/>
                    <a:pt x="497" y="3299"/>
                    <a:pt x="731" y="2919"/>
                  </a:cubicBezTo>
                  <a:cubicBezTo>
                    <a:pt x="2628" y="2598"/>
                    <a:pt x="4554" y="2482"/>
                    <a:pt x="6276" y="2015"/>
                  </a:cubicBezTo>
                  <a:cubicBezTo>
                    <a:pt x="7939" y="1577"/>
                    <a:pt x="9486" y="935"/>
                    <a:pt x="10770" y="118"/>
                  </a:cubicBezTo>
                  <a:cubicBezTo>
                    <a:pt x="10770" y="59"/>
                    <a:pt x="10858" y="88"/>
                    <a:pt x="10858" y="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434;p32"/>
            <p:cNvSpPr/>
            <p:nvPr/>
          </p:nvSpPr>
          <p:spPr>
            <a:xfrm>
              <a:off x="626875" y="1090450"/>
              <a:ext cx="10975" cy="196275"/>
            </a:xfrm>
            <a:custGeom>
              <a:avLst/>
              <a:gdLst/>
              <a:ahLst/>
              <a:cxnLst/>
              <a:rect l="l" t="t" r="r" b="b"/>
              <a:pathLst>
                <a:path w="439" h="7851" extrusionOk="0">
                  <a:moveTo>
                    <a:pt x="292" y="0"/>
                  </a:moveTo>
                  <a:cubicBezTo>
                    <a:pt x="176" y="2393"/>
                    <a:pt x="292" y="5341"/>
                    <a:pt x="438" y="7851"/>
                  </a:cubicBezTo>
                  <a:cubicBezTo>
                    <a:pt x="0" y="5720"/>
                    <a:pt x="88" y="3094"/>
                    <a:pt x="0" y="613"/>
                  </a:cubicBezTo>
                  <a:cubicBezTo>
                    <a:pt x="30" y="350"/>
                    <a:pt x="234" y="263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435;p32"/>
            <p:cNvSpPr/>
            <p:nvPr/>
          </p:nvSpPr>
          <p:spPr>
            <a:xfrm>
              <a:off x="588200" y="1120350"/>
              <a:ext cx="43075" cy="239350"/>
            </a:xfrm>
            <a:custGeom>
              <a:avLst/>
              <a:gdLst/>
              <a:ahLst/>
              <a:cxnLst/>
              <a:rect l="l" t="t" r="r" b="b"/>
              <a:pathLst>
                <a:path w="1723" h="9574" extrusionOk="0">
                  <a:moveTo>
                    <a:pt x="1168" y="1"/>
                  </a:moveTo>
                  <a:cubicBezTo>
                    <a:pt x="993" y="3182"/>
                    <a:pt x="1723" y="6509"/>
                    <a:pt x="1489" y="9573"/>
                  </a:cubicBezTo>
                  <a:cubicBezTo>
                    <a:pt x="1110" y="7910"/>
                    <a:pt x="701" y="5838"/>
                    <a:pt x="380" y="3912"/>
                  </a:cubicBezTo>
                  <a:cubicBezTo>
                    <a:pt x="263" y="3211"/>
                    <a:pt x="1" y="2511"/>
                    <a:pt x="88" y="1956"/>
                  </a:cubicBezTo>
                  <a:cubicBezTo>
                    <a:pt x="205" y="1168"/>
                    <a:pt x="905" y="701"/>
                    <a:pt x="1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436;p32"/>
            <p:cNvSpPr/>
            <p:nvPr/>
          </p:nvSpPr>
          <p:spPr>
            <a:xfrm>
              <a:off x="737775" y="1153925"/>
              <a:ext cx="255400" cy="83925"/>
            </a:xfrm>
            <a:custGeom>
              <a:avLst/>
              <a:gdLst/>
              <a:ahLst/>
              <a:cxnLst/>
              <a:rect l="l" t="t" r="r" b="b"/>
              <a:pathLst>
                <a:path w="10216" h="3357" extrusionOk="0">
                  <a:moveTo>
                    <a:pt x="10070" y="0"/>
                  </a:moveTo>
                  <a:cubicBezTo>
                    <a:pt x="10215" y="0"/>
                    <a:pt x="10128" y="29"/>
                    <a:pt x="10128" y="117"/>
                  </a:cubicBezTo>
                  <a:cubicBezTo>
                    <a:pt x="9398" y="759"/>
                    <a:pt x="8639" y="1372"/>
                    <a:pt x="7881" y="2014"/>
                  </a:cubicBezTo>
                  <a:cubicBezTo>
                    <a:pt x="5808" y="3006"/>
                    <a:pt x="2014" y="2277"/>
                    <a:pt x="30" y="3357"/>
                  </a:cubicBezTo>
                  <a:cubicBezTo>
                    <a:pt x="1" y="3152"/>
                    <a:pt x="263" y="2831"/>
                    <a:pt x="380" y="2627"/>
                  </a:cubicBezTo>
                  <a:cubicBezTo>
                    <a:pt x="3182" y="1343"/>
                    <a:pt x="7793" y="1810"/>
                    <a:pt x="1007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437;p32"/>
            <p:cNvSpPr/>
            <p:nvPr/>
          </p:nvSpPr>
          <p:spPr>
            <a:xfrm>
              <a:off x="564850" y="1184575"/>
              <a:ext cx="48175" cy="213075"/>
            </a:xfrm>
            <a:custGeom>
              <a:avLst/>
              <a:gdLst/>
              <a:ahLst/>
              <a:cxnLst/>
              <a:rect l="l" t="t" r="r" b="b"/>
              <a:pathLst>
                <a:path w="1927" h="8523" extrusionOk="0">
                  <a:moveTo>
                    <a:pt x="701" y="0"/>
                  </a:moveTo>
                  <a:cubicBezTo>
                    <a:pt x="818" y="2889"/>
                    <a:pt x="1810" y="4932"/>
                    <a:pt x="1927" y="7851"/>
                  </a:cubicBezTo>
                  <a:cubicBezTo>
                    <a:pt x="1869" y="8114"/>
                    <a:pt x="1693" y="8230"/>
                    <a:pt x="1635" y="8522"/>
                  </a:cubicBezTo>
                  <a:cubicBezTo>
                    <a:pt x="1256" y="6041"/>
                    <a:pt x="526" y="3940"/>
                    <a:pt x="1" y="1634"/>
                  </a:cubicBezTo>
                  <a:cubicBezTo>
                    <a:pt x="147" y="992"/>
                    <a:pt x="468" y="525"/>
                    <a:pt x="70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438;p32"/>
            <p:cNvSpPr/>
            <p:nvPr/>
          </p:nvSpPr>
          <p:spPr>
            <a:xfrm>
              <a:off x="512325" y="1240750"/>
              <a:ext cx="81750" cy="262675"/>
            </a:xfrm>
            <a:custGeom>
              <a:avLst/>
              <a:gdLst/>
              <a:ahLst/>
              <a:cxnLst/>
              <a:rect l="l" t="t" r="r" b="b"/>
              <a:pathLst>
                <a:path w="3270" h="10507" extrusionOk="0">
                  <a:moveTo>
                    <a:pt x="1781" y="0"/>
                  </a:moveTo>
                  <a:cubicBezTo>
                    <a:pt x="2306" y="2364"/>
                    <a:pt x="3269" y="4291"/>
                    <a:pt x="3182" y="7267"/>
                  </a:cubicBezTo>
                  <a:cubicBezTo>
                    <a:pt x="2685" y="8376"/>
                    <a:pt x="2131" y="9398"/>
                    <a:pt x="1664" y="10507"/>
                  </a:cubicBezTo>
                  <a:cubicBezTo>
                    <a:pt x="1606" y="8552"/>
                    <a:pt x="964" y="6655"/>
                    <a:pt x="0" y="5370"/>
                  </a:cubicBezTo>
                  <a:cubicBezTo>
                    <a:pt x="467" y="3444"/>
                    <a:pt x="1109" y="1693"/>
                    <a:pt x="178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439;p32"/>
            <p:cNvSpPr/>
            <p:nvPr/>
          </p:nvSpPr>
          <p:spPr>
            <a:xfrm>
              <a:off x="639275" y="1339975"/>
              <a:ext cx="236425" cy="73000"/>
            </a:xfrm>
            <a:custGeom>
              <a:avLst/>
              <a:gdLst/>
              <a:ahLst/>
              <a:cxnLst/>
              <a:rect l="l" t="t" r="r" b="b"/>
              <a:pathLst>
                <a:path w="9457" h="2920" extrusionOk="0">
                  <a:moveTo>
                    <a:pt x="9311" y="0"/>
                  </a:moveTo>
                  <a:cubicBezTo>
                    <a:pt x="9457" y="0"/>
                    <a:pt x="9369" y="30"/>
                    <a:pt x="9369" y="117"/>
                  </a:cubicBezTo>
                  <a:cubicBezTo>
                    <a:pt x="7063" y="1868"/>
                    <a:pt x="3182" y="2043"/>
                    <a:pt x="1" y="2919"/>
                  </a:cubicBezTo>
                  <a:cubicBezTo>
                    <a:pt x="409" y="2306"/>
                    <a:pt x="1489" y="2335"/>
                    <a:pt x="2131" y="1956"/>
                  </a:cubicBezTo>
                  <a:cubicBezTo>
                    <a:pt x="4729" y="1489"/>
                    <a:pt x="7355" y="1080"/>
                    <a:pt x="9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440;p32"/>
            <p:cNvSpPr/>
            <p:nvPr/>
          </p:nvSpPr>
          <p:spPr>
            <a:xfrm>
              <a:off x="599875" y="1366250"/>
              <a:ext cx="264875" cy="132075"/>
            </a:xfrm>
            <a:custGeom>
              <a:avLst/>
              <a:gdLst/>
              <a:ahLst/>
              <a:cxnLst/>
              <a:rect l="l" t="t" r="r" b="b"/>
              <a:pathLst>
                <a:path w="10595" h="5283" extrusionOk="0">
                  <a:moveTo>
                    <a:pt x="10595" y="0"/>
                  </a:moveTo>
                  <a:cubicBezTo>
                    <a:pt x="10274" y="788"/>
                    <a:pt x="9632" y="1751"/>
                    <a:pt x="9019" y="2481"/>
                  </a:cubicBezTo>
                  <a:cubicBezTo>
                    <a:pt x="6159" y="3561"/>
                    <a:pt x="2540" y="3853"/>
                    <a:pt x="1" y="5283"/>
                  </a:cubicBezTo>
                  <a:cubicBezTo>
                    <a:pt x="117" y="4524"/>
                    <a:pt x="701" y="3794"/>
                    <a:pt x="964" y="3035"/>
                  </a:cubicBezTo>
                  <a:cubicBezTo>
                    <a:pt x="3707" y="1576"/>
                    <a:pt x="8143" y="1780"/>
                    <a:pt x="10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441;p32"/>
            <p:cNvSpPr/>
            <p:nvPr/>
          </p:nvSpPr>
          <p:spPr>
            <a:xfrm>
              <a:off x="494075" y="1390325"/>
              <a:ext cx="44550" cy="110925"/>
            </a:xfrm>
            <a:custGeom>
              <a:avLst/>
              <a:gdLst/>
              <a:ahLst/>
              <a:cxnLst/>
              <a:rect l="l" t="t" r="r" b="b"/>
              <a:pathLst>
                <a:path w="1782" h="4437" extrusionOk="0">
                  <a:moveTo>
                    <a:pt x="555" y="0"/>
                  </a:moveTo>
                  <a:cubicBezTo>
                    <a:pt x="1285" y="1080"/>
                    <a:pt x="1723" y="2481"/>
                    <a:pt x="1781" y="4261"/>
                  </a:cubicBezTo>
                  <a:cubicBezTo>
                    <a:pt x="1635" y="4436"/>
                    <a:pt x="1372" y="3824"/>
                    <a:pt x="1168" y="3707"/>
                  </a:cubicBezTo>
                  <a:cubicBezTo>
                    <a:pt x="760" y="3532"/>
                    <a:pt x="497" y="3240"/>
                    <a:pt x="1" y="3181"/>
                  </a:cubicBezTo>
                  <a:cubicBezTo>
                    <a:pt x="118" y="2072"/>
                    <a:pt x="351" y="1051"/>
                    <a:pt x="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442;p32"/>
            <p:cNvSpPr/>
            <p:nvPr/>
          </p:nvSpPr>
          <p:spPr>
            <a:xfrm>
              <a:off x="442275" y="1419500"/>
              <a:ext cx="173675" cy="414450"/>
            </a:xfrm>
            <a:custGeom>
              <a:avLst/>
              <a:gdLst/>
              <a:ahLst/>
              <a:cxnLst/>
              <a:rect l="l" t="t" r="r" b="b"/>
              <a:pathLst>
                <a:path w="6947" h="16578" extrusionOk="0">
                  <a:moveTo>
                    <a:pt x="6947" y="1"/>
                  </a:moveTo>
                  <a:cubicBezTo>
                    <a:pt x="6567" y="1197"/>
                    <a:pt x="5779" y="2481"/>
                    <a:pt x="5254" y="3707"/>
                  </a:cubicBezTo>
                  <a:cubicBezTo>
                    <a:pt x="3678" y="7618"/>
                    <a:pt x="2073" y="11470"/>
                    <a:pt x="1051" y="15907"/>
                  </a:cubicBezTo>
                  <a:cubicBezTo>
                    <a:pt x="789" y="16198"/>
                    <a:pt x="234" y="16490"/>
                    <a:pt x="1" y="16578"/>
                  </a:cubicBezTo>
                  <a:cubicBezTo>
                    <a:pt x="2014" y="10828"/>
                    <a:pt x="4232" y="5283"/>
                    <a:pt x="6772" y="1"/>
                  </a:cubicBezTo>
                  <a:lnTo>
                    <a:pt x="6947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443;p32"/>
            <p:cNvSpPr/>
            <p:nvPr/>
          </p:nvSpPr>
          <p:spPr>
            <a:xfrm>
              <a:off x="580900" y="1440675"/>
              <a:ext cx="235700" cy="100700"/>
            </a:xfrm>
            <a:custGeom>
              <a:avLst/>
              <a:gdLst/>
              <a:ahLst/>
              <a:cxnLst/>
              <a:rect l="l" t="t" r="r" b="b"/>
              <a:pathLst>
                <a:path w="9428" h="4028" extrusionOk="0">
                  <a:moveTo>
                    <a:pt x="9282" y="0"/>
                  </a:moveTo>
                  <a:cubicBezTo>
                    <a:pt x="9428" y="292"/>
                    <a:pt x="8698" y="671"/>
                    <a:pt x="8494" y="1022"/>
                  </a:cubicBezTo>
                  <a:cubicBezTo>
                    <a:pt x="7531" y="1284"/>
                    <a:pt x="6889" y="1897"/>
                    <a:pt x="6159" y="2422"/>
                  </a:cubicBezTo>
                  <a:cubicBezTo>
                    <a:pt x="4262" y="3123"/>
                    <a:pt x="1869" y="3298"/>
                    <a:pt x="1" y="4028"/>
                  </a:cubicBezTo>
                  <a:cubicBezTo>
                    <a:pt x="176" y="3561"/>
                    <a:pt x="351" y="3094"/>
                    <a:pt x="555" y="2627"/>
                  </a:cubicBezTo>
                  <a:cubicBezTo>
                    <a:pt x="3094" y="1401"/>
                    <a:pt x="6509" y="1022"/>
                    <a:pt x="9282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444;p32"/>
            <p:cNvSpPr/>
            <p:nvPr/>
          </p:nvSpPr>
          <p:spPr>
            <a:xfrm>
              <a:off x="849400" y="1856550"/>
              <a:ext cx="1500" cy="10975"/>
            </a:xfrm>
            <a:custGeom>
              <a:avLst/>
              <a:gdLst/>
              <a:ahLst/>
              <a:cxnLst/>
              <a:rect l="l" t="t" r="r" b="b"/>
              <a:pathLst>
                <a:path w="60" h="439" extrusionOk="0">
                  <a:moveTo>
                    <a:pt x="1" y="234"/>
                  </a:moveTo>
                  <a:cubicBezTo>
                    <a:pt x="59" y="1"/>
                    <a:pt x="59" y="438"/>
                    <a:pt x="1" y="234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445;p32"/>
            <p:cNvSpPr/>
            <p:nvPr/>
          </p:nvSpPr>
          <p:spPr>
            <a:xfrm>
              <a:off x="1153675" y="617650"/>
              <a:ext cx="70800" cy="96325"/>
            </a:xfrm>
            <a:custGeom>
              <a:avLst/>
              <a:gdLst/>
              <a:ahLst/>
              <a:cxnLst/>
              <a:rect l="l" t="t" r="r" b="b"/>
              <a:pathLst>
                <a:path w="2832" h="3853" extrusionOk="0">
                  <a:moveTo>
                    <a:pt x="1168" y="730"/>
                  </a:moveTo>
                  <a:cubicBezTo>
                    <a:pt x="1722" y="496"/>
                    <a:pt x="2247" y="175"/>
                    <a:pt x="2831" y="0"/>
                  </a:cubicBezTo>
                  <a:cubicBezTo>
                    <a:pt x="2364" y="642"/>
                    <a:pt x="1985" y="1372"/>
                    <a:pt x="1430" y="1956"/>
                  </a:cubicBezTo>
                  <a:cubicBezTo>
                    <a:pt x="1255" y="2306"/>
                    <a:pt x="934" y="2568"/>
                    <a:pt x="701" y="2889"/>
                  </a:cubicBezTo>
                  <a:cubicBezTo>
                    <a:pt x="555" y="3035"/>
                    <a:pt x="496" y="3240"/>
                    <a:pt x="321" y="3356"/>
                  </a:cubicBezTo>
                  <a:cubicBezTo>
                    <a:pt x="234" y="3415"/>
                    <a:pt x="0" y="3853"/>
                    <a:pt x="0" y="3619"/>
                  </a:cubicBezTo>
                  <a:cubicBezTo>
                    <a:pt x="496" y="2773"/>
                    <a:pt x="847" y="1780"/>
                    <a:pt x="1168" y="7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446;p32"/>
            <p:cNvSpPr/>
            <p:nvPr/>
          </p:nvSpPr>
          <p:spPr>
            <a:xfrm>
              <a:off x="1131050" y="639525"/>
              <a:ext cx="40150" cy="89775"/>
            </a:xfrm>
            <a:custGeom>
              <a:avLst/>
              <a:gdLst/>
              <a:ahLst/>
              <a:cxnLst/>
              <a:rect l="l" t="t" r="r" b="b"/>
              <a:pathLst>
                <a:path w="1606" h="3591" extrusionOk="0">
                  <a:moveTo>
                    <a:pt x="1606" y="1"/>
                  </a:moveTo>
                  <a:cubicBezTo>
                    <a:pt x="1460" y="1139"/>
                    <a:pt x="759" y="2219"/>
                    <a:pt x="380" y="3328"/>
                  </a:cubicBezTo>
                  <a:cubicBezTo>
                    <a:pt x="234" y="3386"/>
                    <a:pt x="117" y="3503"/>
                    <a:pt x="0" y="3590"/>
                  </a:cubicBezTo>
                  <a:cubicBezTo>
                    <a:pt x="205" y="3094"/>
                    <a:pt x="526" y="2452"/>
                    <a:pt x="788" y="1810"/>
                  </a:cubicBezTo>
                  <a:cubicBezTo>
                    <a:pt x="1022" y="1168"/>
                    <a:pt x="1109" y="380"/>
                    <a:pt x="1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447;p32"/>
            <p:cNvSpPr/>
            <p:nvPr/>
          </p:nvSpPr>
          <p:spPr>
            <a:xfrm>
              <a:off x="950100" y="705200"/>
              <a:ext cx="72250" cy="186800"/>
            </a:xfrm>
            <a:custGeom>
              <a:avLst/>
              <a:gdLst/>
              <a:ahLst/>
              <a:cxnLst/>
              <a:rect l="l" t="t" r="r" b="b"/>
              <a:pathLst>
                <a:path w="2890" h="7472" extrusionOk="0">
                  <a:moveTo>
                    <a:pt x="2686" y="59"/>
                  </a:moveTo>
                  <a:cubicBezTo>
                    <a:pt x="2890" y="2306"/>
                    <a:pt x="2102" y="4028"/>
                    <a:pt x="1635" y="5779"/>
                  </a:cubicBezTo>
                  <a:cubicBezTo>
                    <a:pt x="1051" y="6304"/>
                    <a:pt x="526" y="6888"/>
                    <a:pt x="1" y="7472"/>
                  </a:cubicBezTo>
                  <a:cubicBezTo>
                    <a:pt x="351" y="4991"/>
                    <a:pt x="1168" y="2510"/>
                    <a:pt x="2073" y="409"/>
                  </a:cubicBezTo>
                  <a:cubicBezTo>
                    <a:pt x="2335" y="380"/>
                    <a:pt x="2510" y="0"/>
                    <a:pt x="2686" y="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448;p32"/>
            <p:cNvSpPr/>
            <p:nvPr/>
          </p:nvSpPr>
          <p:spPr>
            <a:xfrm>
              <a:off x="890275" y="738025"/>
              <a:ext cx="83925" cy="215275"/>
            </a:xfrm>
            <a:custGeom>
              <a:avLst/>
              <a:gdLst/>
              <a:ahLst/>
              <a:cxnLst/>
              <a:rect l="l" t="t" r="r" b="b"/>
              <a:pathLst>
                <a:path w="3357" h="8611" extrusionOk="0">
                  <a:moveTo>
                    <a:pt x="3357" y="1"/>
                  </a:moveTo>
                  <a:cubicBezTo>
                    <a:pt x="2248" y="1752"/>
                    <a:pt x="1839" y="4670"/>
                    <a:pt x="1343" y="7209"/>
                  </a:cubicBezTo>
                  <a:cubicBezTo>
                    <a:pt x="905" y="7647"/>
                    <a:pt x="380" y="8318"/>
                    <a:pt x="0" y="8610"/>
                  </a:cubicBezTo>
                  <a:cubicBezTo>
                    <a:pt x="263" y="6567"/>
                    <a:pt x="496" y="4437"/>
                    <a:pt x="847" y="2452"/>
                  </a:cubicBezTo>
                  <a:cubicBezTo>
                    <a:pt x="1460" y="1431"/>
                    <a:pt x="2481" y="759"/>
                    <a:pt x="3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449;p32"/>
            <p:cNvSpPr/>
            <p:nvPr/>
          </p:nvSpPr>
          <p:spPr>
            <a:xfrm>
              <a:off x="1048600" y="764300"/>
              <a:ext cx="159075" cy="51825"/>
            </a:xfrm>
            <a:custGeom>
              <a:avLst/>
              <a:gdLst/>
              <a:ahLst/>
              <a:cxnLst/>
              <a:rect l="l" t="t" r="r" b="b"/>
              <a:pathLst>
                <a:path w="6363" h="2073" extrusionOk="0">
                  <a:moveTo>
                    <a:pt x="6363" y="0"/>
                  </a:moveTo>
                  <a:cubicBezTo>
                    <a:pt x="5341" y="1460"/>
                    <a:pt x="2656" y="1751"/>
                    <a:pt x="263" y="2072"/>
                  </a:cubicBezTo>
                  <a:cubicBezTo>
                    <a:pt x="1" y="1985"/>
                    <a:pt x="555" y="1810"/>
                    <a:pt x="613" y="1635"/>
                  </a:cubicBezTo>
                  <a:cubicBezTo>
                    <a:pt x="2773" y="1343"/>
                    <a:pt x="4787" y="876"/>
                    <a:pt x="636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450;p32"/>
            <p:cNvSpPr/>
            <p:nvPr/>
          </p:nvSpPr>
          <p:spPr>
            <a:xfrm>
              <a:off x="944275" y="765750"/>
              <a:ext cx="29925" cy="104375"/>
            </a:xfrm>
            <a:custGeom>
              <a:avLst/>
              <a:gdLst/>
              <a:ahLst/>
              <a:cxnLst/>
              <a:rect l="l" t="t" r="r" b="b"/>
              <a:pathLst>
                <a:path w="1197" h="4175" extrusionOk="0">
                  <a:moveTo>
                    <a:pt x="1022" y="234"/>
                  </a:moveTo>
                  <a:cubicBezTo>
                    <a:pt x="963" y="1"/>
                    <a:pt x="1197" y="205"/>
                    <a:pt x="1022" y="234"/>
                  </a:cubicBezTo>
                  <a:cubicBezTo>
                    <a:pt x="1022" y="322"/>
                    <a:pt x="963" y="351"/>
                    <a:pt x="963" y="438"/>
                  </a:cubicBezTo>
                  <a:cubicBezTo>
                    <a:pt x="584" y="1489"/>
                    <a:pt x="292" y="2657"/>
                    <a:pt x="88" y="3853"/>
                  </a:cubicBezTo>
                  <a:cubicBezTo>
                    <a:pt x="0" y="4174"/>
                    <a:pt x="0" y="3649"/>
                    <a:pt x="88" y="3590"/>
                  </a:cubicBezTo>
                  <a:cubicBezTo>
                    <a:pt x="29" y="3357"/>
                    <a:pt x="175" y="3269"/>
                    <a:pt x="117" y="3036"/>
                  </a:cubicBezTo>
                  <a:cubicBezTo>
                    <a:pt x="204" y="2686"/>
                    <a:pt x="292" y="2365"/>
                    <a:pt x="350" y="2014"/>
                  </a:cubicBezTo>
                  <a:cubicBezTo>
                    <a:pt x="584" y="1431"/>
                    <a:pt x="700" y="730"/>
                    <a:pt x="1022" y="2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451;p32"/>
            <p:cNvSpPr/>
            <p:nvPr/>
          </p:nvSpPr>
          <p:spPr>
            <a:xfrm>
              <a:off x="961775" y="854050"/>
              <a:ext cx="164925" cy="53275"/>
            </a:xfrm>
            <a:custGeom>
              <a:avLst/>
              <a:gdLst/>
              <a:ahLst/>
              <a:cxnLst/>
              <a:rect l="l" t="t" r="r" b="b"/>
              <a:pathLst>
                <a:path w="6597" h="2131" extrusionOk="0">
                  <a:moveTo>
                    <a:pt x="6596" y="0"/>
                  </a:moveTo>
                  <a:cubicBezTo>
                    <a:pt x="5283" y="1372"/>
                    <a:pt x="2189" y="1459"/>
                    <a:pt x="0" y="2131"/>
                  </a:cubicBezTo>
                  <a:cubicBezTo>
                    <a:pt x="1722" y="934"/>
                    <a:pt x="4407" y="730"/>
                    <a:pt x="6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452;p32"/>
            <p:cNvSpPr/>
            <p:nvPr/>
          </p:nvSpPr>
          <p:spPr>
            <a:xfrm>
              <a:off x="882975" y="881775"/>
              <a:ext cx="235700" cy="113850"/>
            </a:xfrm>
            <a:custGeom>
              <a:avLst/>
              <a:gdLst/>
              <a:ahLst/>
              <a:cxnLst/>
              <a:rect l="l" t="t" r="r" b="b"/>
              <a:pathLst>
                <a:path w="9428" h="4554" extrusionOk="0">
                  <a:moveTo>
                    <a:pt x="9427" y="0"/>
                  </a:moveTo>
                  <a:cubicBezTo>
                    <a:pt x="9194" y="934"/>
                    <a:pt x="8668" y="2072"/>
                    <a:pt x="8231" y="2977"/>
                  </a:cubicBezTo>
                  <a:cubicBezTo>
                    <a:pt x="5429" y="3444"/>
                    <a:pt x="2043" y="3327"/>
                    <a:pt x="0" y="4553"/>
                  </a:cubicBezTo>
                  <a:cubicBezTo>
                    <a:pt x="643" y="3648"/>
                    <a:pt x="1431" y="2919"/>
                    <a:pt x="2131" y="2072"/>
                  </a:cubicBezTo>
                  <a:cubicBezTo>
                    <a:pt x="4086" y="1313"/>
                    <a:pt x="6509" y="1022"/>
                    <a:pt x="8698" y="467"/>
                  </a:cubicBezTo>
                  <a:cubicBezTo>
                    <a:pt x="8960" y="321"/>
                    <a:pt x="9223" y="204"/>
                    <a:pt x="9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453;p32"/>
            <p:cNvSpPr/>
            <p:nvPr/>
          </p:nvSpPr>
          <p:spPr>
            <a:xfrm>
              <a:off x="764050" y="887600"/>
              <a:ext cx="59125" cy="230600"/>
            </a:xfrm>
            <a:custGeom>
              <a:avLst/>
              <a:gdLst/>
              <a:ahLst/>
              <a:cxnLst/>
              <a:rect l="l" t="t" r="r" b="b"/>
              <a:pathLst>
                <a:path w="2365" h="9224" extrusionOk="0">
                  <a:moveTo>
                    <a:pt x="2189" y="234"/>
                  </a:moveTo>
                  <a:cubicBezTo>
                    <a:pt x="2364" y="409"/>
                    <a:pt x="1868" y="818"/>
                    <a:pt x="1839" y="1168"/>
                  </a:cubicBezTo>
                  <a:cubicBezTo>
                    <a:pt x="1664" y="1460"/>
                    <a:pt x="1693" y="1985"/>
                    <a:pt x="1518" y="2306"/>
                  </a:cubicBezTo>
                  <a:cubicBezTo>
                    <a:pt x="1343" y="3357"/>
                    <a:pt x="993" y="4583"/>
                    <a:pt x="1284" y="5779"/>
                  </a:cubicBezTo>
                  <a:cubicBezTo>
                    <a:pt x="1168" y="6246"/>
                    <a:pt x="1255" y="6888"/>
                    <a:pt x="1226" y="7443"/>
                  </a:cubicBezTo>
                  <a:cubicBezTo>
                    <a:pt x="876" y="8027"/>
                    <a:pt x="438" y="8581"/>
                    <a:pt x="59" y="9136"/>
                  </a:cubicBezTo>
                  <a:cubicBezTo>
                    <a:pt x="29" y="9223"/>
                    <a:pt x="0" y="9136"/>
                    <a:pt x="0" y="9077"/>
                  </a:cubicBezTo>
                  <a:cubicBezTo>
                    <a:pt x="934" y="7093"/>
                    <a:pt x="292" y="3590"/>
                    <a:pt x="1022" y="1402"/>
                  </a:cubicBezTo>
                  <a:cubicBezTo>
                    <a:pt x="1284" y="935"/>
                    <a:pt x="1401" y="1"/>
                    <a:pt x="2189" y="23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454;p32"/>
            <p:cNvSpPr/>
            <p:nvPr/>
          </p:nvSpPr>
          <p:spPr>
            <a:xfrm>
              <a:off x="707875" y="935025"/>
              <a:ext cx="60575" cy="274375"/>
            </a:xfrm>
            <a:custGeom>
              <a:avLst/>
              <a:gdLst/>
              <a:ahLst/>
              <a:cxnLst/>
              <a:rect l="l" t="t" r="r" b="b"/>
              <a:pathLst>
                <a:path w="2423" h="10975" extrusionOk="0">
                  <a:moveTo>
                    <a:pt x="0" y="10974"/>
                  </a:moveTo>
                  <a:cubicBezTo>
                    <a:pt x="175" y="9252"/>
                    <a:pt x="671" y="7297"/>
                    <a:pt x="1022" y="5400"/>
                  </a:cubicBezTo>
                  <a:cubicBezTo>
                    <a:pt x="1343" y="3474"/>
                    <a:pt x="1372" y="1460"/>
                    <a:pt x="2364" y="59"/>
                  </a:cubicBezTo>
                  <a:cubicBezTo>
                    <a:pt x="2364" y="59"/>
                    <a:pt x="2364" y="30"/>
                    <a:pt x="2364" y="1"/>
                  </a:cubicBezTo>
                  <a:cubicBezTo>
                    <a:pt x="2422" y="468"/>
                    <a:pt x="1868" y="1723"/>
                    <a:pt x="1693" y="2540"/>
                  </a:cubicBezTo>
                  <a:cubicBezTo>
                    <a:pt x="1051" y="5342"/>
                    <a:pt x="934" y="8756"/>
                    <a:pt x="0" y="1097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455;p32"/>
            <p:cNvSpPr/>
            <p:nvPr/>
          </p:nvSpPr>
          <p:spPr>
            <a:xfrm>
              <a:off x="809275" y="1074400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47" y="146"/>
                  </a:moveTo>
                  <a:cubicBezTo>
                    <a:pt x="322" y="0"/>
                    <a:pt x="1" y="321"/>
                    <a:pt x="147" y="146"/>
                  </a:cubicBezTo>
                  <a:lnTo>
                    <a:pt x="147" y="1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456;p32"/>
            <p:cNvSpPr/>
            <p:nvPr/>
          </p:nvSpPr>
          <p:spPr>
            <a:xfrm>
              <a:off x="806375" y="1078775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46" y="146"/>
                  </a:moveTo>
                  <a:cubicBezTo>
                    <a:pt x="321" y="0"/>
                    <a:pt x="0" y="321"/>
                    <a:pt x="146" y="146"/>
                  </a:cubicBezTo>
                  <a:lnTo>
                    <a:pt x="146" y="1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457;p32"/>
            <p:cNvSpPr/>
            <p:nvPr/>
          </p:nvSpPr>
          <p:spPr>
            <a:xfrm>
              <a:off x="803450" y="1081675"/>
              <a:ext cx="6575" cy="11700"/>
            </a:xfrm>
            <a:custGeom>
              <a:avLst/>
              <a:gdLst/>
              <a:ahLst/>
              <a:cxnLst/>
              <a:rect l="l" t="t" r="r" b="b"/>
              <a:pathLst>
                <a:path w="263" h="468" extrusionOk="0">
                  <a:moveTo>
                    <a:pt x="175" y="205"/>
                  </a:moveTo>
                  <a:cubicBezTo>
                    <a:pt x="263" y="1"/>
                    <a:pt x="0" y="468"/>
                    <a:pt x="175" y="205"/>
                  </a:cubicBezTo>
                  <a:lnTo>
                    <a:pt x="175" y="2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458;p32"/>
            <p:cNvSpPr/>
            <p:nvPr/>
          </p:nvSpPr>
          <p:spPr>
            <a:xfrm>
              <a:off x="622500" y="1102125"/>
              <a:ext cx="173675" cy="300625"/>
            </a:xfrm>
            <a:custGeom>
              <a:avLst/>
              <a:gdLst/>
              <a:ahLst/>
              <a:cxnLst/>
              <a:rect l="l" t="t" r="r" b="b"/>
              <a:pathLst>
                <a:path w="6947" h="12025" extrusionOk="0">
                  <a:moveTo>
                    <a:pt x="6946" y="0"/>
                  </a:moveTo>
                  <a:cubicBezTo>
                    <a:pt x="5896" y="1868"/>
                    <a:pt x="4612" y="3998"/>
                    <a:pt x="3473" y="5983"/>
                  </a:cubicBezTo>
                  <a:cubicBezTo>
                    <a:pt x="2948" y="7063"/>
                    <a:pt x="2306" y="7968"/>
                    <a:pt x="1810" y="9077"/>
                  </a:cubicBezTo>
                  <a:cubicBezTo>
                    <a:pt x="1109" y="9981"/>
                    <a:pt x="818" y="11266"/>
                    <a:pt x="0" y="12024"/>
                  </a:cubicBezTo>
                  <a:cubicBezTo>
                    <a:pt x="1868" y="7793"/>
                    <a:pt x="4466" y="3794"/>
                    <a:pt x="6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459;p32"/>
            <p:cNvSpPr/>
            <p:nvPr/>
          </p:nvSpPr>
          <p:spPr>
            <a:xfrm>
              <a:off x="788125" y="1103575"/>
              <a:ext cx="198475" cy="46000"/>
            </a:xfrm>
            <a:custGeom>
              <a:avLst/>
              <a:gdLst/>
              <a:ahLst/>
              <a:cxnLst/>
              <a:rect l="l" t="t" r="r" b="b"/>
              <a:pathLst>
                <a:path w="7939" h="1840" extrusionOk="0">
                  <a:moveTo>
                    <a:pt x="0" y="1839"/>
                  </a:moveTo>
                  <a:cubicBezTo>
                    <a:pt x="88" y="1576"/>
                    <a:pt x="263" y="1431"/>
                    <a:pt x="321" y="1168"/>
                  </a:cubicBezTo>
                  <a:cubicBezTo>
                    <a:pt x="2043" y="613"/>
                    <a:pt x="4612" y="905"/>
                    <a:pt x="6421" y="438"/>
                  </a:cubicBezTo>
                  <a:cubicBezTo>
                    <a:pt x="6888" y="263"/>
                    <a:pt x="7472" y="146"/>
                    <a:pt x="7939" y="0"/>
                  </a:cubicBezTo>
                  <a:cubicBezTo>
                    <a:pt x="7530" y="234"/>
                    <a:pt x="7034" y="380"/>
                    <a:pt x="6538" y="555"/>
                  </a:cubicBezTo>
                  <a:cubicBezTo>
                    <a:pt x="4728" y="1343"/>
                    <a:pt x="2364" y="1606"/>
                    <a:pt x="0" y="18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460;p32"/>
            <p:cNvSpPr/>
            <p:nvPr/>
          </p:nvSpPr>
          <p:spPr>
            <a:xfrm>
              <a:off x="701300" y="1196975"/>
              <a:ext cx="269975" cy="108000"/>
            </a:xfrm>
            <a:custGeom>
              <a:avLst/>
              <a:gdLst/>
              <a:ahLst/>
              <a:cxnLst/>
              <a:rect l="l" t="t" r="r" b="b"/>
              <a:pathLst>
                <a:path w="10799" h="4320" extrusionOk="0">
                  <a:moveTo>
                    <a:pt x="10741" y="0"/>
                  </a:moveTo>
                  <a:cubicBezTo>
                    <a:pt x="10799" y="175"/>
                    <a:pt x="10507" y="467"/>
                    <a:pt x="10478" y="730"/>
                  </a:cubicBezTo>
                  <a:cubicBezTo>
                    <a:pt x="10011" y="1080"/>
                    <a:pt x="9573" y="1430"/>
                    <a:pt x="9077" y="1751"/>
                  </a:cubicBezTo>
                  <a:cubicBezTo>
                    <a:pt x="5954" y="2539"/>
                    <a:pt x="2510" y="2948"/>
                    <a:pt x="0" y="4320"/>
                  </a:cubicBezTo>
                  <a:cubicBezTo>
                    <a:pt x="117" y="3823"/>
                    <a:pt x="555" y="3152"/>
                    <a:pt x="876" y="2627"/>
                  </a:cubicBezTo>
                  <a:cubicBezTo>
                    <a:pt x="3386" y="963"/>
                    <a:pt x="8902" y="2306"/>
                    <a:pt x="1074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461;p32"/>
            <p:cNvSpPr/>
            <p:nvPr/>
          </p:nvSpPr>
          <p:spPr>
            <a:xfrm>
              <a:off x="676500" y="1236375"/>
              <a:ext cx="272175" cy="111650"/>
            </a:xfrm>
            <a:custGeom>
              <a:avLst/>
              <a:gdLst/>
              <a:ahLst/>
              <a:cxnLst/>
              <a:rect l="l" t="t" r="r" b="b"/>
              <a:pathLst>
                <a:path w="10887" h="4466" extrusionOk="0">
                  <a:moveTo>
                    <a:pt x="10886" y="0"/>
                  </a:moveTo>
                  <a:cubicBezTo>
                    <a:pt x="8989" y="3006"/>
                    <a:pt x="3444" y="2831"/>
                    <a:pt x="29" y="4466"/>
                  </a:cubicBezTo>
                  <a:cubicBezTo>
                    <a:pt x="0" y="4203"/>
                    <a:pt x="379" y="3853"/>
                    <a:pt x="467" y="3532"/>
                  </a:cubicBezTo>
                  <a:cubicBezTo>
                    <a:pt x="1897" y="2685"/>
                    <a:pt x="3707" y="2102"/>
                    <a:pt x="5574" y="1635"/>
                  </a:cubicBezTo>
                  <a:cubicBezTo>
                    <a:pt x="7442" y="1138"/>
                    <a:pt x="9485" y="1051"/>
                    <a:pt x="1088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462;p32"/>
            <p:cNvSpPr/>
            <p:nvPr/>
          </p:nvSpPr>
          <p:spPr>
            <a:xfrm>
              <a:off x="653150" y="1292550"/>
              <a:ext cx="259025" cy="96325"/>
            </a:xfrm>
            <a:custGeom>
              <a:avLst/>
              <a:gdLst/>
              <a:ahLst/>
              <a:cxnLst/>
              <a:rect l="l" t="t" r="r" b="b"/>
              <a:pathLst>
                <a:path w="10361" h="3853" extrusionOk="0">
                  <a:moveTo>
                    <a:pt x="10361" y="0"/>
                  </a:moveTo>
                  <a:cubicBezTo>
                    <a:pt x="10361" y="321"/>
                    <a:pt x="9894" y="672"/>
                    <a:pt x="9748" y="1051"/>
                  </a:cubicBezTo>
                  <a:cubicBezTo>
                    <a:pt x="7238" y="2715"/>
                    <a:pt x="3298" y="2977"/>
                    <a:pt x="0" y="3853"/>
                  </a:cubicBezTo>
                  <a:cubicBezTo>
                    <a:pt x="671" y="3036"/>
                    <a:pt x="1810" y="2656"/>
                    <a:pt x="2860" y="2219"/>
                  </a:cubicBezTo>
                  <a:cubicBezTo>
                    <a:pt x="5429" y="1547"/>
                    <a:pt x="8230" y="1109"/>
                    <a:pt x="1036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463;p32"/>
            <p:cNvSpPr/>
            <p:nvPr/>
          </p:nvSpPr>
          <p:spPr>
            <a:xfrm>
              <a:off x="497725" y="1488100"/>
              <a:ext cx="42350" cy="68600"/>
            </a:xfrm>
            <a:custGeom>
              <a:avLst/>
              <a:gdLst/>
              <a:ahLst/>
              <a:cxnLst/>
              <a:rect l="l" t="t" r="r" b="b"/>
              <a:pathLst>
                <a:path w="1694" h="2744" extrusionOk="0">
                  <a:moveTo>
                    <a:pt x="1" y="0"/>
                  </a:moveTo>
                  <a:cubicBezTo>
                    <a:pt x="730" y="234"/>
                    <a:pt x="1285" y="1080"/>
                    <a:pt x="1693" y="1810"/>
                  </a:cubicBezTo>
                  <a:cubicBezTo>
                    <a:pt x="1577" y="2160"/>
                    <a:pt x="1372" y="2393"/>
                    <a:pt x="1314" y="2744"/>
                  </a:cubicBezTo>
                  <a:cubicBezTo>
                    <a:pt x="789" y="1897"/>
                    <a:pt x="526" y="846"/>
                    <a:pt x="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464;p32"/>
            <p:cNvSpPr/>
            <p:nvPr/>
          </p:nvSpPr>
          <p:spPr>
            <a:xfrm>
              <a:off x="569225" y="1515075"/>
              <a:ext cx="166400" cy="51850"/>
            </a:xfrm>
            <a:custGeom>
              <a:avLst/>
              <a:gdLst/>
              <a:ahLst/>
              <a:cxnLst/>
              <a:rect l="l" t="t" r="r" b="b"/>
              <a:pathLst>
                <a:path w="6656" h="2074" extrusionOk="0">
                  <a:moveTo>
                    <a:pt x="1" y="2073"/>
                  </a:moveTo>
                  <a:cubicBezTo>
                    <a:pt x="497" y="1110"/>
                    <a:pt x="1840" y="1022"/>
                    <a:pt x="2978" y="789"/>
                  </a:cubicBezTo>
                  <a:cubicBezTo>
                    <a:pt x="4174" y="526"/>
                    <a:pt x="5429" y="410"/>
                    <a:pt x="6392" y="1"/>
                  </a:cubicBezTo>
                  <a:cubicBezTo>
                    <a:pt x="6655" y="1"/>
                    <a:pt x="6276" y="118"/>
                    <a:pt x="6217" y="176"/>
                  </a:cubicBezTo>
                  <a:cubicBezTo>
                    <a:pt x="5838" y="322"/>
                    <a:pt x="5458" y="468"/>
                    <a:pt x="5108" y="672"/>
                  </a:cubicBezTo>
                  <a:cubicBezTo>
                    <a:pt x="3445" y="1168"/>
                    <a:pt x="1460" y="1343"/>
                    <a:pt x="1" y="207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1" name="Скругленный прямоугольник 120"/>
          <p:cNvSpPr/>
          <p:nvPr/>
        </p:nvSpPr>
        <p:spPr>
          <a:xfrm>
            <a:off x="6401839" y="1000822"/>
            <a:ext cx="3751811" cy="472252"/>
          </a:xfrm>
          <a:prstGeom prst="roundRect">
            <a:avLst/>
          </a:prstGeom>
          <a:gradFill>
            <a:gsLst>
              <a:gs pos="7000">
                <a:schemeClr val="accent1">
                  <a:lumMod val="110000"/>
                  <a:satMod val="105000"/>
                  <a:tint val="67000"/>
                </a:schemeClr>
              </a:gs>
              <a:gs pos="25000">
                <a:schemeClr val="accent1">
                  <a:lumMod val="105000"/>
                  <a:satMod val="103000"/>
                  <a:tint val="73000"/>
                  <a:alpha val="84000"/>
                </a:schemeClr>
              </a:gs>
              <a:gs pos="83000">
                <a:schemeClr val="accent1">
                  <a:lumMod val="105000"/>
                  <a:satMod val="109000"/>
                  <a:tint val="81000"/>
                  <a:alpha val="56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Авторы: Елисеева В., Крайнева А., 10 – А класс</a:t>
            </a:r>
            <a:br>
              <a:rPr lang="ru-RU" sz="13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Руководитель: Орлова А.Т., МОУ «ТСШ №16»</a:t>
            </a:r>
            <a:endParaRPr lang="ru-RU" sz="13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-47131" y="1415071"/>
            <a:ext cx="41047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Стоит ознакомить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старшеклассников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особенностями профессии журналиста,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её плюсами и минусами, а также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современными тенденциями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медиа-сфере. Это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может повысить уровень 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осведомлённости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журналистике как о потенциальной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20738" y="1118687"/>
            <a:ext cx="362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6542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ГИПОТЕЗА:</a:t>
            </a:r>
            <a:endParaRPr lang="ru-RU" sz="2400" b="1" i="1" dirty="0">
              <a:solidFill>
                <a:srgbClr val="365422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4122875" y="1715254"/>
            <a:ext cx="2188010" cy="20313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Показать,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насколько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может быть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привлекательна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перспективна журналистика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старшеклассников Приднестровья.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162426" y="1415924"/>
            <a:ext cx="2169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FB17F"/>
                </a:solidFill>
                <a:effectLst>
                  <a:glow rad="228600">
                    <a:schemeClr val="accent1">
                      <a:alpha val="1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400" b="1" i="1" dirty="0">
              <a:solidFill>
                <a:srgbClr val="CFB17F"/>
              </a:solidFill>
              <a:effectLst>
                <a:glow rad="228600">
                  <a:schemeClr val="accent1">
                    <a:alpha val="17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2" name="Google Shape;6617;p86"/>
          <p:cNvGrpSpPr/>
          <p:nvPr/>
        </p:nvGrpSpPr>
        <p:grpSpPr>
          <a:xfrm>
            <a:off x="4243918" y="1375128"/>
            <a:ext cx="312697" cy="309380"/>
            <a:chOff x="946175" y="3619500"/>
            <a:chExt cx="296975" cy="293825"/>
          </a:xfrm>
        </p:grpSpPr>
        <p:sp>
          <p:nvSpPr>
            <p:cNvPr id="153" name="Google Shape;6618;p86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619;p86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620;p86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621;p86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622;p86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623;p86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7871509" y="4041868"/>
            <a:ext cx="2911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36542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</a:t>
            </a:r>
            <a:r>
              <a:rPr lang="ru-RU" sz="2400" b="1" i="1" dirty="0" smtClean="0">
                <a:solidFill>
                  <a:srgbClr val="36542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i="1" dirty="0">
              <a:solidFill>
                <a:srgbClr val="365422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760981" y="1432278"/>
            <a:ext cx="1480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6542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ПЛАН:</a:t>
            </a:r>
            <a:endParaRPr lang="ru-RU" sz="2400" b="1" i="1" dirty="0">
              <a:solidFill>
                <a:srgbClr val="365422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10975" y="5530221"/>
            <a:ext cx="4760974" cy="1642104"/>
          </a:xfrm>
          <a:prstGeom prst="rect">
            <a:avLst/>
          </a:prstGeom>
          <a:solidFill>
            <a:srgbClr val="FDFEDA">
              <a:alpha val="50000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TextBox 146"/>
          <p:cNvSpPr txBox="1"/>
          <p:nvPr/>
        </p:nvSpPr>
        <p:spPr>
          <a:xfrm>
            <a:off x="8341" y="5437081"/>
            <a:ext cx="476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6542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sz="2400" b="1" i="1" dirty="0">
              <a:solidFill>
                <a:srgbClr val="365422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1" t="30373" r="20667" b="23030"/>
          <a:stretch/>
        </p:blipFill>
        <p:spPr>
          <a:xfrm>
            <a:off x="5175847" y="3715273"/>
            <a:ext cx="1682342" cy="207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2" name="TextBox 161"/>
          <p:cNvSpPr txBox="1"/>
          <p:nvPr/>
        </p:nvSpPr>
        <p:spPr>
          <a:xfrm>
            <a:off x="-45102" y="5734588"/>
            <a:ext cx="4817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Активное вовлечение старшеклассников в процесс изучения профессии через практические занятия существенно повышает их интерес к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журналистике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формирует у них навыки критического мышления. 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733299" y="5712651"/>
            <a:ext cx="41352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3654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Ковган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Т.В. Журналистика для начинающих: учебное пособие для общеобразовательных организаций / Т.В.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Ковган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- 3-е изд., стер. – Москва: Просвещение, 2021. – 128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Рендол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Універсальний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журналіст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/ Д.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Рендол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– К. : «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Київська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типографія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», 2007. – 150 с.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https://chip74.ru/media/attachs/2012/11/23/posobiefateeva.pdf?ysclid=m1drlb2hdr625312296</a:t>
            </a:r>
            <a:endParaRPr lang="ru-RU" sz="1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000" dirty="0">
                <a:latin typeface="Times New Roman" pitchFamily="18" charset="0"/>
                <a:cs typeface="Times New Roman" pitchFamily="18" charset="0"/>
                <a:hlinkClick r:id="rId16"/>
              </a:rPr>
              <a:t>https://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16"/>
              </a:rPr>
              <a:t>www.britannica.com/topic/journalism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7286643" y="5703203"/>
            <a:ext cx="337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365422"/>
                </a:solidFill>
                <a:effectLst>
                  <a:glow rad="254000">
                    <a:schemeClr val="accent6">
                      <a:lumMod val="20000"/>
                      <a:lumOff val="80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ЛИТЕРАТУРА:</a:t>
            </a:r>
            <a:endParaRPr lang="ru-RU" sz="2000" dirty="0">
              <a:effectLst>
                <a:glow rad="254000">
                  <a:schemeClr val="accent6">
                    <a:lumMod val="20000"/>
                    <a:lumOff val="80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" name="Рисунок 1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60" y="3551650"/>
            <a:ext cx="2087716" cy="161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0" name="TextBox 159"/>
          <p:cNvSpPr txBox="1"/>
          <p:nvPr/>
        </p:nvSpPr>
        <p:spPr>
          <a:xfrm>
            <a:off x="7935968" y="4407983"/>
            <a:ext cx="2993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Анализ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литературы.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2).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Анкетирование.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Моделирование.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Систематизация данных.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5175847" y="5269572"/>
            <a:ext cx="2779171" cy="523220"/>
          </a:xfrm>
          <a:prstGeom prst="rect">
            <a:avLst/>
          </a:prstGeom>
          <a:solidFill>
            <a:srgbClr val="FDFEDA">
              <a:alpha val="80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Рис. 4, 5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«Интервью» и «Репортаж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444071" y="1713658"/>
            <a:ext cx="4421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Изучение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собранной литературы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(рис.1)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Опрос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учащихся по выявлению уровня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знаний и интереса к журналистике. (рис. 2)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Просмотр ролика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«Роль СМИ в защите и становлении ПМР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(рис. 3)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занятия в игровой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форме: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«Интервью» и «Репортаж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(рис. 4, 5)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411201" y="5142540"/>
            <a:ext cx="1816888" cy="523220"/>
          </a:xfrm>
          <a:prstGeom prst="rect">
            <a:avLst/>
          </a:prstGeom>
          <a:gradFill flip="none" rotWithShape="1">
            <a:gsLst>
              <a:gs pos="18000">
                <a:schemeClr val="accent1">
                  <a:shade val="30000"/>
                  <a:satMod val="115000"/>
                  <a:alpha val="80000"/>
                </a:schemeClr>
              </a:gs>
              <a:gs pos="50000">
                <a:schemeClr val="accent1">
                  <a:shade val="67500"/>
                  <a:satMod val="115000"/>
                  <a:alpha val="85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Рис. 3 Просмотр видеоролика</a:t>
            </a:r>
            <a:endParaRPr lang="ru-RU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0" name="Рисунок 17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  <a14:imgEffect>
                      <a14:brightnessContrast bright="18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9" t="23018" r="10896" b="4631"/>
          <a:stretch/>
        </p:blipFill>
        <p:spPr>
          <a:xfrm>
            <a:off x="-2728" y="3409720"/>
            <a:ext cx="1694772" cy="210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1" name="TextBox 180"/>
          <p:cNvSpPr txBox="1"/>
          <p:nvPr/>
        </p:nvSpPr>
        <p:spPr>
          <a:xfrm>
            <a:off x="4808649" y="5927142"/>
            <a:ext cx="1900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Елисеева В. – проведение и анализ анкетирования, обработка данных, подготовка «Интервью». </a:t>
            </a:r>
          </a:p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Крайнева А. – нахождение видеоматериала, обработка данных, подготовка «Репортажа».</a:t>
            </a:r>
          </a:p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Орлова А.Т. – подготовка данных, фотографий и дизайн постера.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1696088" y="5006774"/>
            <a:ext cx="1923174" cy="307777"/>
          </a:xfrm>
          <a:prstGeom prst="rect">
            <a:avLst/>
          </a:prstGeom>
          <a:solidFill>
            <a:srgbClr val="FDFEDA">
              <a:alpha val="80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Рис. 2 Анкетирование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-976" y="4973510"/>
            <a:ext cx="1693020" cy="738664"/>
          </a:xfrm>
          <a:prstGeom prst="rect">
            <a:avLst/>
          </a:prstGeom>
          <a:gradFill flip="none" rotWithShape="1">
            <a:gsLst>
              <a:gs pos="18000">
                <a:schemeClr val="accent1">
                  <a:shade val="30000"/>
                  <a:satMod val="115000"/>
                  <a:alpha val="80000"/>
                </a:schemeClr>
              </a:gs>
              <a:gs pos="50000">
                <a:schemeClr val="accent1">
                  <a:shade val="67500"/>
                  <a:satMod val="115000"/>
                  <a:alpha val="85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Рис. 1 Изучение собранной литературы</a:t>
            </a:r>
            <a:endParaRPr lang="ru-RU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4ADA2"/>
      </a:accent1>
      <a:accent2>
        <a:srgbClr val="E2D0B2"/>
      </a:accent2>
      <a:accent3>
        <a:srgbClr val="A5A5A5"/>
      </a:accent3>
      <a:accent4>
        <a:srgbClr val="F1B8BC"/>
      </a:accent4>
      <a:accent5>
        <a:srgbClr val="9CB0D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332</Words>
  <Application>Microsoft Office PowerPoint</Application>
  <PresentationFormat>Произвольный</PresentationFormat>
  <Paragraphs>31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Office Theme</vt:lpstr>
      <vt:lpstr>ОТ РЕПОРТАЖА ДО АНАЛИТИКИ: МНОГООБРАЗИЕ ПРОФЕССИИ ЖУРНАЛИСТА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Анжела</cp:lastModifiedBy>
  <cp:revision>106</cp:revision>
  <dcterms:created xsi:type="dcterms:W3CDTF">2024-04-25T08:05:26Z</dcterms:created>
  <dcterms:modified xsi:type="dcterms:W3CDTF">2024-09-26T10:35:27Z</dcterms:modified>
</cp:coreProperties>
</file>