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"/>
  </p:notesMasterIdLst>
  <p:sldIdLst>
    <p:sldId id="323" r:id="rId2"/>
  </p:sldIdLst>
  <p:sldSz cx="10799763" cy="7199313"/>
  <p:notesSz cx="6888163" cy="100203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CC"/>
    <a:srgbClr val="CCECFF"/>
    <a:srgbClr val="EBFFEB"/>
    <a:srgbClr val="FEFBE8"/>
    <a:srgbClr val="CCFF99"/>
    <a:srgbClr val="E3D7C1"/>
    <a:srgbClr val="9F8887"/>
    <a:srgbClr val="FFFFCC"/>
    <a:srgbClr val="FEFBEC"/>
    <a:srgbClr val="33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494" autoAdjust="0"/>
    <p:restoredTop sz="94660"/>
  </p:normalViewPr>
  <p:slideViewPr>
    <p:cSldViewPr snapToGrid="0">
      <p:cViewPr varScale="1">
        <p:scale>
          <a:sx n="68" d="100"/>
          <a:sy n="68" d="100"/>
        </p:scale>
        <p:origin x="23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84871" cy="502755"/>
          </a:xfrm>
          <a:prstGeom prst="rect">
            <a:avLst/>
          </a:prstGeom>
        </p:spPr>
        <p:txBody>
          <a:bodyPr vert="horz" lIns="96597" tIns="48299" rIns="96597" bIns="48299" rtlCol="0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901699" y="0"/>
            <a:ext cx="2984871" cy="502755"/>
          </a:xfrm>
          <a:prstGeom prst="rect">
            <a:avLst/>
          </a:prstGeom>
        </p:spPr>
        <p:txBody>
          <a:bodyPr vert="horz" lIns="96597" tIns="48299" rIns="96597" bIns="48299" rtlCol="0"/>
          <a:lstStyle>
            <a:lvl1pPr algn="r">
              <a:defRPr sz="1300"/>
            </a:lvl1pPr>
          </a:lstStyle>
          <a:p>
            <a:fld id="{C9071ED9-DDF9-4C64-81EE-F0DB4713A7A7}" type="datetimeFigureOut">
              <a:rPr lang="ru-RU" smtClean="0"/>
              <a:t>29.09.2024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08050" y="1252538"/>
            <a:ext cx="5072063" cy="3381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597" tIns="48299" rIns="96597" bIns="48299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8817" y="4822270"/>
            <a:ext cx="5510530" cy="3945493"/>
          </a:xfrm>
          <a:prstGeom prst="rect">
            <a:avLst/>
          </a:prstGeom>
        </p:spPr>
        <p:txBody>
          <a:bodyPr vert="horz" lIns="96597" tIns="48299" rIns="96597" bIns="48299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517547"/>
            <a:ext cx="2984871" cy="502754"/>
          </a:xfrm>
          <a:prstGeom prst="rect">
            <a:avLst/>
          </a:prstGeom>
        </p:spPr>
        <p:txBody>
          <a:bodyPr vert="horz" lIns="96597" tIns="48299" rIns="96597" bIns="48299" rtlCol="0" anchor="b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901699" y="9517547"/>
            <a:ext cx="2984871" cy="502754"/>
          </a:xfrm>
          <a:prstGeom prst="rect">
            <a:avLst/>
          </a:prstGeom>
        </p:spPr>
        <p:txBody>
          <a:bodyPr vert="horz" lIns="96597" tIns="48299" rIns="96597" bIns="48299" rtlCol="0" anchor="b"/>
          <a:lstStyle>
            <a:lvl1pPr algn="r">
              <a:defRPr sz="1300"/>
            </a:lvl1pPr>
          </a:lstStyle>
          <a:p>
            <a:fld id="{F149C672-7C83-489F-9B96-5F75C1F15E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94221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49C672-7C83-489F-9B96-5F75C1F15EEC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47174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9982" y="1178222"/>
            <a:ext cx="9179799" cy="2506427"/>
          </a:xfrm>
        </p:spPr>
        <p:txBody>
          <a:bodyPr anchor="b"/>
          <a:lstStyle>
            <a:lvl1pPr algn="ctr">
              <a:defRPr sz="6299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49971" y="3781306"/>
            <a:ext cx="8099822" cy="1738167"/>
          </a:xfrm>
        </p:spPr>
        <p:txBody>
          <a:bodyPr/>
          <a:lstStyle>
            <a:lvl1pPr marL="0" indent="0" algn="ctr">
              <a:buNone/>
              <a:defRPr sz="2520"/>
            </a:lvl1pPr>
            <a:lvl2pPr marL="479969" indent="0" algn="ctr">
              <a:buNone/>
              <a:defRPr sz="2100"/>
            </a:lvl2pPr>
            <a:lvl3pPr marL="959937" indent="0" algn="ctr">
              <a:buNone/>
              <a:defRPr sz="1890"/>
            </a:lvl3pPr>
            <a:lvl4pPr marL="1439906" indent="0" algn="ctr">
              <a:buNone/>
              <a:defRPr sz="1680"/>
            </a:lvl4pPr>
            <a:lvl5pPr marL="1919874" indent="0" algn="ctr">
              <a:buNone/>
              <a:defRPr sz="1680"/>
            </a:lvl5pPr>
            <a:lvl6pPr marL="2399843" indent="0" algn="ctr">
              <a:buNone/>
              <a:defRPr sz="1680"/>
            </a:lvl6pPr>
            <a:lvl7pPr marL="2879811" indent="0" algn="ctr">
              <a:buNone/>
              <a:defRPr sz="1680"/>
            </a:lvl7pPr>
            <a:lvl8pPr marL="3359780" indent="0" algn="ctr">
              <a:buNone/>
              <a:defRPr sz="1680"/>
            </a:lvl8pPr>
            <a:lvl9pPr marL="3839748" indent="0" algn="ctr">
              <a:buNone/>
              <a:defRPr sz="168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47591-DD2B-471D-B825-6D45A6041776}" type="datetimeFigureOut">
              <a:rPr lang="ru-RU" smtClean="0"/>
              <a:t>29.09.2024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94848-DA6E-45FC-A1D5-9542E3B174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7404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47591-DD2B-471D-B825-6D45A6041776}" type="datetimeFigureOut">
              <a:rPr lang="ru-RU" smtClean="0"/>
              <a:t>29.09.2024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94848-DA6E-45FC-A1D5-9542E3B174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94261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728581" y="383297"/>
            <a:ext cx="2328699" cy="610108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42484" y="383297"/>
            <a:ext cx="6851100" cy="610108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47591-DD2B-471D-B825-6D45A6041776}" type="datetimeFigureOut">
              <a:rPr lang="ru-RU" smtClean="0"/>
              <a:t>29.09.2024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94848-DA6E-45FC-A1D5-9542E3B174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23401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47591-DD2B-471D-B825-6D45A6041776}" type="datetimeFigureOut">
              <a:rPr lang="ru-RU" smtClean="0"/>
              <a:t>29.09.2024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94848-DA6E-45FC-A1D5-9542E3B174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18196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859" y="1794831"/>
            <a:ext cx="9314796" cy="2994714"/>
          </a:xfrm>
        </p:spPr>
        <p:txBody>
          <a:bodyPr anchor="b"/>
          <a:lstStyle>
            <a:lvl1pPr>
              <a:defRPr sz="6299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859" y="4817876"/>
            <a:ext cx="9314796" cy="1574849"/>
          </a:xfrm>
        </p:spPr>
        <p:txBody>
          <a:bodyPr/>
          <a:lstStyle>
            <a:lvl1pPr marL="0" indent="0">
              <a:buNone/>
              <a:defRPr sz="2520">
                <a:solidFill>
                  <a:schemeClr val="tx1"/>
                </a:solidFill>
              </a:defRPr>
            </a:lvl1pPr>
            <a:lvl2pPr marL="479969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959937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3pPr>
            <a:lvl4pPr marL="1439906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4pPr>
            <a:lvl5pPr marL="1919874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5pPr>
            <a:lvl6pPr marL="2399843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6pPr>
            <a:lvl7pPr marL="2879811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7pPr>
            <a:lvl8pPr marL="335978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8pPr>
            <a:lvl9pPr marL="3839748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47591-DD2B-471D-B825-6D45A6041776}" type="datetimeFigureOut">
              <a:rPr lang="ru-RU" smtClean="0"/>
              <a:t>29.09.2024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94848-DA6E-45FC-A1D5-9542E3B174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86191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42484" y="1916484"/>
            <a:ext cx="4589899" cy="456789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67380" y="1916484"/>
            <a:ext cx="4589899" cy="456789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47591-DD2B-471D-B825-6D45A6041776}" type="datetimeFigureOut">
              <a:rPr lang="ru-RU" smtClean="0"/>
              <a:t>29.09.2024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94848-DA6E-45FC-A1D5-9542E3B174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5615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3890" y="383299"/>
            <a:ext cx="9314796" cy="1391534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3892" y="1764832"/>
            <a:ext cx="4568805" cy="864917"/>
          </a:xfrm>
        </p:spPr>
        <p:txBody>
          <a:bodyPr anchor="b"/>
          <a:lstStyle>
            <a:lvl1pPr marL="0" indent="0">
              <a:buNone/>
              <a:defRPr sz="2520" b="1"/>
            </a:lvl1pPr>
            <a:lvl2pPr marL="479969" indent="0">
              <a:buNone/>
              <a:defRPr sz="2100" b="1"/>
            </a:lvl2pPr>
            <a:lvl3pPr marL="959937" indent="0">
              <a:buNone/>
              <a:defRPr sz="1890" b="1"/>
            </a:lvl3pPr>
            <a:lvl4pPr marL="1439906" indent="0">
              <a:buNone/>
              <a:defRPr sz="1680" b="1"/>
            </a:lvl4pPr>
            <a:lvl5pPr marL="1919874" indent="0">
              <a:buNone/>
              <a:defRPr sz="1680" b="1"/>
            </a:lvl5pPr>
            <a:lvl6pPr marL="2399843" indent="0">
              <a:buNone/>
              <a:defRPr sz="1680" b="1"/>
            </a:lvl6pPr>
            <a:lvl7pPr marL="2879811" indent="0">
              <a:buNone/>
              <a:defRPr sz="1680" b="1"/>
            </a:lvl7pPr>
            <a:lvl8pPr marL="3359780" indent="0">
              <a:buNone/>
              <a:defRPr sz="1680" b="1"/>
            </a:lvl8pPr>
            <a:lvl9pPr marL="3839748" indent="0">
              <a:buNone/>
              <a:defRPr sz="168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43892" y="2629749"/>
            <a:ext cx="4568805" cy="386796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67381" y="1764832"/>
            <a:ext cx="4591306" cy="864917"/>
          </a:xfrm>
        </p:spPr>
        <p:txBody>
          <a:bodyPr anchor="b"/>
          <a:lstStyle>
            <a:lvl1pPr marL="0" indent="0">
              <a:buNone/>
              <a:defRPr sz="2520" b="1"/>
            </a:lvl1pPr>
            <a:lvl2pPr marL="479969" indent="0">
              <a:buNone/>
              <a:defRPr sz="2100" b="1"/>
            </a:lvl2pPr>
            <a:lvl3pPr marL="959937" indent="0">
              <a:buNone/>
              <a:defRPr sz="1890" b="1"/>
            </a:lvl3pPr>
            <a:lvl4pPr marL="1439906" indent="0">
              <a:buNone/>
              <a:defRPr sz="1680" b="1"/>
            </a:lvl4pPr>
            <a:lvl5pPr marL="1919874" indent="0">
              <a:buNone/>
              <a:defRPr sz="1680" b="1"/>
            </a:lvl5pPr>
            <a:lvl6pPr marL="2399843" indent="0">
              <a:buNone/>
              <a:defRPr sz="1680" b="1"/>
            </a:lvl6pPr>
            <a:lvl7pPr marL="2879811" indent="0">
              <a:buNone/>
              <a:defRPr sz="1680" b="1"/>
            </a:lvl7pPr>
            <a:lvl8pPr marL="3359780" indent="0">
              <a:buNone/>
              <a:defRPr sz="1680" b="1"/>
            </a:lvl8pPr>
            <a:lvl9pPr marL="3839748" indent="0">
              <a:buNone/>
              <a:defRPr sz="168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67381" y="2629749"/>
            <a:ext cx="4591306" cy="386796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47591-DD2B-471D-B825-6D45A6041776}" type="datetimeFigureOut">
              <a:rPr lang="ru-RU" smtClean="0"/>
              <a:t>29.09.2024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94848-DA6E-45FC-A1D5-9542E3B174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73295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47591-DD2B-471D-B825-6D45A6041776}" type="datetimeFigureOut">
              <a:rPr lang="ru-RU" smtClean="0"/>
              <a:t>29.09.2024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94848-DA6E-45FC-A1D5-9542E3B174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69147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47591-DD2B-471D-B825-6D45A6041776}" type="datetimeFigureOut">
              <a:rPr lang="ru-RU" smtClean="0"/>
              <a:t>29.09.2024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94848-DA6E-45FC-A1D5-9542E3B174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33553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3890" y="479954"/>
            <a:ext cx="3483205" cy="1679840"/>
          </a:xfrm>
        </p:spPr>
        <p:txBody>
          <a:bodyPr anchor="b"/>
          <a:lstStyle>
            <a:lvl1pPr>
              <a:defRPr sz="3359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1306" y="1036570"/>
            <a:ext cx="5467380" cy="5116178"/>
          </a:xfrm>
        </p:spPr>
        <p:txBody>
          <a:bodyPr/>
          <a:lstStyle>
            <a:lvl1pPr>
              <a:defRPr sz="3359"/>
            </a:lvl1pPr>
            <a:lvl2pPr>
              <a:defRPr sz="2939"/>
            </a:lvl2pPr>
            <a:lvl3pPr>
              <a:defRPr sz="252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3890" y="2159794"/>
            <a:ext cx="3483205" cy="4001285"/>
          </a:xfrm>
        </p:spPr>
        <p:txBody>
          <a:bodyPr/>
          <a:lstStyle>
            <a:lvl1pPr marL="0" indent="0">
              <a:buNone/>
              <a:defRPr sz="1680"/>
            </a:lvl1pPr>
            <a:lvl2pPr marL="479969" indent="0">
              <a:buNone/>
              <a:defRPr sz="1470"/>
            </a:lvl2pPr>
            <a:lvl3pPr marL="959937" indent="0">
              <a:buNone/>
              <a:defRPr sz="1260"/>
            </a:lvl3pPr>
            <a:lvl4pPr marL="1439906" indent="0">
              <a:buNone/>
              <a:defRPr sz="1050"/>
            </a:lvl4pPr>
            <a:lvl5pPr marL="1919874" indent="0">
              <a:buNone/>
              <a:defRPr sz="1050"/>
            </a:lvl5pPr>
            <a:lvl6pPr marL="2399843" indent="0">
              <a:buNone/>
              <a:defRPr sz="1050"/>
            </a:lvl6pPr>
            <a:lvl7pPr marL="2879811" indent="0">
              <a:buNone/>
              <a:defRPr sz="1050"/>
            </a:lvl7pPr>
            <a:lvl8pPr marL="3359780" indent="0">
              <a:buNone/>
              <a:defRPr sz="1050"/>
            </a:lvl8pPr>
            <a:lvl9pPr marL="3839748" indent="0">
              <a:buNone/>
              <a:defRPr sz="10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47591-DD2B-471D-B825-6D45A6041776}" type="datetimeFigureOut">
              <a:rPr lang="ru-RU" smtClean="0"/>
              <a:t>29.09.2024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94848-DA6E-45FC-A1D5-9542E3B174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63636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3890" y="479954"/>
            <a:ext cx="3483205" cy="1679840"/>
          </a:xfrm>
        </p:spPr>
        <p:txBody>
          <a:bodyPr anchor="b"/>
          <a:lstStyle>
            <a:lvl1pPr>
              <a:defRPr sz="3359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91306" y="1036570"/>
            <a:ext cx="5467380" cy="5116178"/>
          </a:xfrm>
        </p:spPr>
        <p:txBody>
          <a:bodyPr anchor="t"/>
          <a:lstStyle>
            <a:lvl1pPr marL="0" indent="0">
              <a:buNone/>
              <a:defRPr sz="3359"/>
            </a:lvl1pPr>
            <a:lvl2pPr marL="479969" indent="0">
              <a:buNone/>
              <a:defRPr sz="2939"/>
            </a:lvl2pPr>
            <a:lvl3pPr marL="959937" indent="0">
              <a:buNone/>
              <a:defRPr sz="2520"/>
            </a:lvl3pPr>
            <a:lvl4pPr marL="1439906" indent="0">
              <a:buNone/>
              <a:defRPr sz="2100"/>
            </a:lvl4pPr>
            <a:lvl5pPr marL="1919874" indent="0">
              <a:buNone/>
              <a:defRPr sz="2100"/>
            </a:lvl5pPr>
            <a:lvl6pPr marL="2399843" indent="0">
              <a:buNone/>
              <a:defRPr sz="2100"/>
            </a:lvl6pPr>
            <a:lvl7pPr marL="2879811" indent="0">
              <a:buNone/>
              <a:defRPr sz="2100"/>
            </a:lvl7pPr>
            <a:lvl8pPr marL="3359780" indent="0">
              <a:buNone/>
              <a:defRPr sz="2100"/>
            </a:lvl8pPr>
            <a:lvl9pPr marL="3839748" indent="0">
              <a:buNone/>
              <a:defRPr sz="21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3890" y="2159794"/>
            <a:ext cx="3483205" cy="4001285"/>
          </a:xfrm>
        </p:spPr>
        <p:txBody>
          <a:bodyPr/>
          <a:lstStyle>
            <a:lvl1pPr marL="0" indent="0">
              <a:buNone/>
              <a:defRPr sz="1680"/>
            </a:lvl1pPr>
            <a:lvl2pPr marL="479969" indent="0">
              <a:buNone/>
              <a:defRPr sz="1470"/>
            </a:lvl2pPr>
            <a:lvl3pPr marL="959937" indent="0">
              <a:buNone/>
              <a:defRPr sz="1260"/>
            </a:lvl3pPr>
            <a:lvl4pPr marL="1439906" indent="0">
              <a:buNone/>
              <a:defRPr sz="1050"/>
            </a:lvl4pPr>
            <a:lvl5pPr marL="1919874" indent="0">
              <a:buNone/>
              <a:defRPr sz="1050"/>
            </a:lvl5pPr>
            <a:lvl6pPr marL="2399843" indent="0">
              <a:buNone/>
              <a:defRPr sz="1050"/>
            </a:lvl6pPr>
            <a:lvl7pPr marL="2879811" indent="0">
              <a:buNone/>
              <a:defRPr sz="1050"/>
            </a:lvl7pPr>
            <a:lvl8pPr marL="3359780" indent="0">
              <a:buNone/>
              <a:defRPr sz="1050"/>
            </a:lvl8pPr>
            <a:lvl9pPr marL="3839748" indent="0">
              <a:buNone/>
              <a:defRPr sz="10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47591-DD2B-471D-B825-6D45A6041776}" type="datetimeFigureOut">
              <a:rPr lang="ru-RU" smtClean="0"/>
              <a:t>29.09.2024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94848-DA6E-45FC-A1D5-9542E3B174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7832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42484" y="383299"/>
            <a:ext cx="9314796" cy="13915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2484" y="1916484"/>
            <a:ext cx="9314796" cy="45678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2484" y="6672698"/>
            <a:ext cx="2429947" cy="383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047591-DD2B-471D-B825-6D45A6041776}" type="datetimeFigureOut">
              <a:rPr lang="ru-RU" smtClean="0"/>
              <a:t>29.09.2024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77422" y="6672698"/>
            <a:ext cx="3644920" cy="383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7332" y="6672698"/>
            <a:ext cx="2429947" cy="383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694848-DA6E-45FC-A1D5-9542E3B174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89201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59937" rtl="0" eaLnBrk="1" latinLnBrk="0" hangingPunct="1">
        <a:lnSpc>
          <a:spcPct val="90000"/>
        </a:lnSpc>
        <a:spcBef>
          <a:spcPct val="0"/>
        </a:spcBef>
        <a:buNone/>
        <a:defRPr sz="461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39984" indent="-239984" algn="l" defTabSz="959937" rtl="0" eaLnBrk="1" latinLnBrk="0" hangingPunct="1">
        <a:lnSpc>
          <a:spcPct val="90000"/>
        </a:lnSpc>
        <a:spcBef>
          <a:spcPts val="1050"/>
        </a:spcBef>
        <a:buFont typeface="Arial" panose="020B0604020202020204" pitchFamily="34" charset="0"/>
        <a:buChar char="•"/>
        <a:defRPr sz="2939" kern="1200">
          <a:solidFill>
            <a:schemeClr val="tx1"/>
          </a:solidFill>
          <a:latin typeface="+mn-lt"/>
          <a:ea typeface="+mn-ea"/>
          <a:cs typeface="+mn-cs"/>
        </a:defRPr>
      </a:lvl1pPr>
      <a:lvl2pPr marL="719953" indent="-239984" algn="l" defTabSz="959937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2pPr>
      <a:lvl3pPr marL="1199921" indent="-239984" algn="l" defTabSz="959937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79890" indent="-239984" algn="l" defTabSz="959937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4pPr>
      <a:lvl5pPr marL="2159859" indent="-239984" algn="l" defTabSz="959937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5pPr>
      <a:lvl6pPr marL="2639827" indent="-239984" algn="l" defTabSz="959937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6pPr>
      <a:lvl7pPr marL="3119796" indent="-239984" algn="l" defTabSz="959937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7pPr>
      <a:lvl8pPr marL="3599764" indent="-239984" algn="l" defTabSz="959937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8pPr>
      <a:lvl9pPr marL="4079733" indent="-239984" algn="l" defTabSz="959937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59937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1pPr>
      <a:lvl2pPr marL="479969" algn="l" defTabSz="959937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2pPr>
      <a:lvl3pPr marL="959937" algn="l" defTabSz="959937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439906" algn="l" defTabSz="959937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4pPr>
      <a:lvl5pPr marL="1919874" algn="l" defTabSz="959937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5pPr>
      <a:lvl6pPr marL="2399843" algn="l" defTabSz="959937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6pPr>
      <a:lvl7pPr marL="2879811" algn="l" defTabSz="959937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7pPr>
      <a:lvl8pPr marL="3359780" algn="l" defTabSz="959937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8pPr>
      <a:lvl9pPr marL="3839748" algn="l" defTabSz="959937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7.jpeg"/><Relationship Id="rId18" Type="http://schemas.openxmlformats.org/officeDocument/2006/relationships/image" Target="../media/image11.png"/><Relationship Id="rId26" Type="http://schemas.openxmlformats.org/officeDocument/2006/relationships/image" Target="../media/image15.jpeg"/><Relationship Id="rId3" Type="http://schemas.openxmlformats.org/officeDocument/2006/relationships/image" Target="../media/image1.png"/><Relationship Id="rId21" Type="http://schemas.microsoft.com/office/2007/relationships/hdphoto" Target="../media/hdphoto6.wdp"/><Relationship Id="rId34" Type="http://schemas.openxmlformats.org/officeDocument/2006/relationships/image" Target="../media/image23.jpeg"/><Relationship Id="rId7" Type="http://schemas.microsoft.com/office/2007/relationships/hdphoto" Target="../media/hdphoto2.wdp"/><Relationship Id="rId12" Type="http://schemas.openxmlformats.org/officeDocument/2006/relationships/hyperlink" Target="https://advance.ru/knowledge/articles/kak_pomoch_rebenku_s_vyborom_professii/" TargetMode="External"/><Relationship Id="rId17" Type="http://schemas.microsoft.com/office/2007/relationships/hdphoto" Target="../media/hdphoto4.wdp"/><Relationship Id="rId25" Type="http://schemas.microsoft.com/office/2007/relationships/hdphoto" Target="../media/hdphoto8.wdp"/><Relationship Id="rId33" Type="http://schemas.openxmlformats.org/officeDocument/2006/relationships/image" Target="../media/image22.jpe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0.png"/><Relationship Id="rId20" Type="http://schemas.openxmlformats.org/officeDocument/2006/relationships/image" Target="../media/image12.png"/><Relationship Id="rId29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6.png"/><Relationship Id="rId24" Type="http://schemas.openxmlformats.org/officeDocument/2006/relationships/image" Target="../media/image14.png"/><Relationship Id="rId32" Type="http://schemas.openxmlformats.org/officeDocument/2006/relationships/image" Target="../media/image21.jpeg"/><Relationship Id="rId5" Type="http://schemas.microsoft.com/office/2007/relationships/hdphoto" Target="../media/hdphoto1.wdp"/><Relationship Id="rId15" Type="http://schemas.openxmlformats.org/officeDocument/2006/relationships/image" Target="../media/image9.jpeg"/><Relationship Id="rId23" Type="http://schemas.microsoft.com/office/2007/relationships/hdphoto" Target="../media/hdphoto7.wdp"/><Relationship Id="rId28" Type="http://schemas.openxmlformats.org/officeDocument/2006/relationships/image" Target="../media/image17.jpeg"/><Relationship Id="rId10" Type="http://schemas.openxmlformats.org/officeDocument/2006/relationships/image" Target="../media/image5.jpg"/><Relationship Id="rId19" Type="http://schemas.microsoft.com/office/2007/relationships/hdphoto" Target="../media/hdphoto5.wdp"/><Relationship Id="rId31" Type="http://schemas.openxmlformats.org/officeDocument/2006/relationships/image" Target="../media/image20.jpeg"/><Relationship Id="rId4" Type="http://schemas.openxmlformats.org/officeDocument/2006/relationships/image" Target="../media/image2.png"/><Relationship Id="rId9" Type="http://schemas.microsoft.com/office/2007/relationships/hdphoto" Target="../media/hdphoto3.wdp"/><Relationship Id="rId14" Type="http://schemas.openxmlformats.org/officeDocument/2006/relationships/image" Target="../media/image8.jpeg"/><Relationship Id="rId22" Type="http://schemas.openxmlformats.org/officeDocument/2006/relationships/image" Target="../media/image13.png"/><Relationship Id="rId27" Type="http://schemas.openxmlformats.org/officeDocument/2006/relationships/image" Target="../media/image16.jpeg"/><Relationship Id="rId30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TextBox 62">
            <a:extLst>
              <a:ext uri="{FF2B5EF4-FFF2-40B4-BE49-F238E27FC236}">
                <a16:creationId xmlns:a16="http://schemas.microsoft.com/office/drawing/2014/main" id="{DE189540-B7D1-8816-4492-F37A525B755B}"/>
              </a:ext>
            </a:extLst>
          </p:cNvPr>
          <p:cNvSpPr txBox="1"/>
          <p:nvPr/>
        </p:nvSpPr>
        <p:spPr>
          <a:xfrm>
            <a:off x="6960671" y="5809265"/>
            <a:ext cx="297961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Тимко Ольга 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ансамбль «</a:t>
            </a:r>
            <a:r>
              <a:rPr lang="ru-RU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Виорика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</a:p>
          <a:p>
            <a:pPr algn="ctr"/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встречают Президента и гостей города 2 сентября 2024г.</a:t>
            </a:r>
          </a:p>
        </p:txBody>
      </p:sp>
      <p:pic>
        <p:nvPicPr>
          <p:cNvPr id="64" name="Рисунок 63" descr="Изображение выглядит как одежда, человек, Человеческое лицо, на открытом воздухе&#10;&#10;Автоматически созданное описание">
            <a:extLst>
              <a:ext uri="{FF2B5EF4-FFF2-40B4-BE49-F238E27FC236}">
                <a16:creationId xmlns:a16="http://schemas.microsoft.com/office/drawing/2014/main" id="{CCD99425-0033-F2A1-7858-23B80ED818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41692" y="463641"/>
            <a:ext cx="4017571" cy="5345624"/>
          </a:xfrm>
          <a:prstGeom prst="rect">
            <a:avLst/>
          </a:prstGeom>
        </p:spPr>
      </p:pic>
      <p:pic>
        <p:nvPicPr>
          <p:cNvPr id="65" name="Рисунок 64" descr="Изображение выглядит как человек, одежда, на открытом воздухе, небо&#10;&#10;Автоматически созданное описание">
            <a:extLst>
              <a:ext uri="{FF2B5EF4-FFF2-40B4-BE49-F238E27FC236}">
                <a16:creationId xmlns:a16="http://schemas.microsoft.com/office/drawing/2014/main" id="{B88BEB0B-35B1-DFA7-C801-9F829283C5D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931" y="4196019"/>
            <a:ext cx="4320000" cy="2880000"/>
          </a:xfrm>
          <a:prstGeom prst="rect">
            <a:avLst/>
          </a:prstGeom>
        </p:spPr>
      </p:pic>
      <p:pic>
        <p:nvPicPr>
          <p:cNvPr id="66" name="Рисунок 65" descr="Изображение выглядит как на открытом воздухе, небо, одежда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D91C8273-6B97-BC65-03A4-BF7AB007DF1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441" y="1199056"/>
            <a:ext cx="4320000" cy="2880000"/>
          </a:xfrm>
          <a:prstGeom prst="rect">
            <a:avLst/>
          </a:prstGeom>
        </p:spPr>
      </p:pic>
      <p:pic>
        <p:nvPicPr>
          <p:cNvPr id="79" name="Рисунок 78" descr="Изображение выглядит как пекарня, еда, человек, выпечка&#10;&#10;Автоматически созданное описание">
            <a:extLst>
              <a:ext uri="{FF2B5EF4-FFF2-40B4-BE49-F238E27FC236}">
                <a16:creationId xmlns:a16="http://schemas.microsoft.com/office/drawing/2014/main" id="{FB1027AF-0A78-C925-E2B6-22B0EC862F2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3513" y="454330"/>
            <a:ext cx="2780451" cy="184639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67C8019-03A5-9E27-D393-D82AD42DD1C3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r="3320" b="9581"/>
          <a:stretch/>
        </p:blipFill>
        <p:spPr>
          <a:xfrm>
            <a:off x="3452760" y="3849064"/>
            <a:ext cx="3784775" cy="3350249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D593999D-3873-CE64-38D8-9A6EDA0694F6}"/>
              </a:ext>
            </a:extLst>
          </p:cNvPr>
          <p:cNvSpPr txBox="1"/>
          <p:nvPr/>
        </p:nvSpPr>
        <p:spPr>
          <a:xfrm>
            <a:off x="140677" y="1138364"/>
            <a:ext cx="2880000" cy="1476000"/>
          </a:xfrm>
          <a:custGeom>
            <a:avLst/>
            <a:gdLst>
              <a:gd name="connsiteX0" fmla="*/ 0 w 2883302"/>
              <a:gd name="connsiteY0" fmla="*/ 0 h 1476000"/>
              <a:gd name="connsiteX1" fmla="*/ 490161 w 2883302"/>
              <a:gd name="connsiteY1" fmla="*/ 0 h 1476000"/>
              <a:gd name="connsiteX2" fmla="*/ 1009156 w 2883302"/>
              <a:gd name="connsiteY2" fmla="*/ 0 h 1476000"/>
              <a:gd name="connsiteX3" fmla="*/ 1614649 w 2883302"/>
              <a:gd name="connsiteY3" fmla="*/ 0 h 1476000"/>
              <a:gd name="connsiteX4" fmla="*/ 2220143 w 2883302"/>
              <a:gd name="connsiteY4" fmla="*/ 0 h 1476000"/>
              <a:gd name="connsiteX5" fmla="*/ 2883302 w 2883302"/>
              <a:gd name="connsiteY5" fmla="*/ 0 h 1476000"/>
              <a:gd name="connsiteX6" fmla="*/ 2883302 w 2883302"/>
              <a:gd name="connsiteY6" fmla="*/ 462480 h 1476000"/>
              <a:gd name="connsiteX7" fmla="*/ 2883302 w 2883302"/>
              <a:gd name="connsiteY7" fmla="*/ 954480 h 1476000"/>
              <a:gd name="connsiteX8" fmla="*/ 2883302 w 2883302"/>
              <a:gd name="connsiteY8" fmla="*/ 1476000 h 1476000"/>
              <a:gd name="connsiteX9" fmla="*/ 2335475 w 2883302"/>
              <a:gd name="connsiteY9" fmla="*/ 1476000 h 1476000"/>
              <a:gd name="connsiteX10" fmla="*/ 1816480 w 2883302"/>
              <a:gd name="connsiteY10" fmla="*/ 1476000 h 1476000"/>
              <a:gd name="connsiteX11" fmla="*/ 1268653 w 2883302"/>
              <a:gd name="connsiteY11" fmla="*/ 1476000 h 1476000"/>
              <a:gd name="connsiteX12" fmla="*/ 663159 w 2883302"/>
              <a:gd name="connsiteY12" fmla="*/ 1476000 h 1476000"/>
              <a:gd name="connsiteX13" fmla="*/ 0 w 2883302"/>
              <a:gd name="connsiteY13" fmla="*/ 1476000 h 1476000"/>
              <a:gd name="connsiteX14" fmla="*/ 0 w 2883302"/>
              <a:gd name="connsiteY14" fmla="*/ 998760 h 1476000"/>
              <a:gd name="connsiteX15" fmla="*/ 0 w 2883302"/>
              <a:gd name="connsiteY15" fmla="*/ 536280 h 1476000"/>
              <a:gd name="connsiteX16" fmla="*/ 0 w 2883302"/>
              <a:gd name="connsiteY16" fmla="*/ 0 h 147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883302" h="1476000" fill="none" extrusionOk="0">
                <a:moveTo>
                  <a:pt x="0" y="0"/>
                </a:moveTo>
                <a:cubicBezTo>
                  <a:pt x="150905" y="10523"/>
                  <a:pt x="324900" y="-18314"/>
                  <a:pt x="490161" y="0"/>
                </a:cubicBezTo>
                <a:cubicBezTo>
                  <a:pt x="655422" y="18314"/>
                  <a:pt x="892595" y="-7366"/>
                  <a:pt x="1009156" y="0"/>
                </a:cubicBezTo>
                <a:cubicBezTo>
                  <a:pt x="1125718" y="7366"/>
                  <a:pt x="1349692" y="7126"/>
                  <a:pt x="1614649" y="0"/>
                </a:cubicBezTo>
                <a:cubicBezTo>
                  <a:pt x="1879606" y="-7126"/>
                  <a:pt x="2086503" y="-8953"/>
                  <a:pt x="2220143" y="0"/>
                </a:cubicBezTo>
                <a:cubicBezTo>
                  <a:pt x="2353783" y="8953"/>
                  <a:pt x="2571904" y="8700"/>
                  <a:pt x="2883302" y="0"/>
                </a:cubicBezTo>
                <a:cubicBezTo>
                  <a:pt x="2901002" y="110010"/>
                  <a:pt x="2888134" y="233639"/>
                  <a:pt x="2883302" y="462480"/>
                </a:cubicBezTo>
                <a:cubicBezTo>
                  <a:pt x="2878470" y="691321"/>
                  <a:pt x="2861203" y="814852"/>
                  <a:pt x="2883302" y="954480"/>
                </a:cubicBezTo>
                <a:cubicBezTo>
                  <a:pt x="2905401" y="1094108"/>
                  <a:pt x="2898346" y="1240248"/>
                  <a:pt x="2883302" y="1476000"/>
                </a:cubicBezTo>
                <a:cubicBezTo>
                  <a:pt x="2667622" y="1468974"/>
                  <a:pt x="2524182" y="1471177"/>
                  <a:pt x="2335475" y="1476000"/>
                </a:cubicBezTo>
                <a:cubicBezTo>
                  <a:pt x="2146768" y="1480823"/>
                  <a:pt x="1986457" y="1469040"/>
                  <a:pt x="1816480" y="1476000"/>
                </a:cubicBezTo>
                <a:cubicBezTo>
                  <a:pt x="1646504" y="1482960"/>
                  <a:pt x="1444514" y="1501865"/>
                  <a:pt x="1268653" y="1476000"/>
                </a:cubicBezTo>
                <a:cubicBezTo>
                  <a:pt x="1092792" y="1450135"/>
                  <a:pt x="855521" y="1498491"/>
                  <a:pt x="663159" y="1476000"/>
                </a:cubicBezTo>
                <a:cubicBezTo>
                  <a:pt x="470797" y="1453509"/>
                  <a:pt x="291237" y="1464183"/>
                  <a:pt x="0" y="1476000"/>
                </a:cubicBezTo>
                <a:cubicBezTo>
                  <a:pt x="-21487" y="1266572"/>
                  <a:pt x="5563" y="1113826"/>
                  <a:pt x="0" y="998760"/>
                </a:cubicBezTo>
                <a:cubicBezTo>
                  <a:pt x="-5563" y="883694"/>
                  <a:pt x="-16825" y="704575"/>
                  <a:pt x="0" y="536280"/>
                </a:cubicBezTo>
                <a:cubicBezTo>
                  <a:pt x="16825" y="367985"/>
                  <a:pt x="22269" y="120517"/>
                  <a:pt x="0" y="0"/>
                </a:cubicBezTo>
                <a:close/>
              </a:path>
              <a:path w="2883302" h="1476000" stroke="0" extrusionOk="0">
                <a:moveTo>
                  <a:pt x="0" y="0"/>
                </a:moveTo>
                <a:cubicBezTo>
                  <a:pt x="218243" y="28339"/>
                  <a:pt x="314698" y="-15459"/>
                  <a:pt x="605493" y="0"/>
                </a:cubicBezTo>
                <a:cubicBezTo>
                  <a:pt x="896288" y="15459"/>
                  <a:pt x="908041" y="8928"/>
                  <a:pt x="1182154" y="0"/>
                </a:cubicBezTo>
                <a:cubicBezTo>
                  <a:pt x="1456267" y="-8928"/>
                  <a:pt x="1642085" y="23419"/>
                  <a:pt x="1816480" y="0"/>
                </a:cubicBezTo>
                <a:cubicBezTo>
                  <a:pt x="1990875" y="-23419"/>
                  <a:pt x="2102100" y="20983"/>
                  <a:pt x="2335475" y="0"/>
                </a:cubicBezTo>
                <a:cubicBezTo>
                  <a:pt x="2568850" y="-20983"/>
                  <a:pt x="2767286" y="-1418"/>
                  <a:pt x="2883302" y="0"/>
                </a:cubicBezTo>
                <a:cubicBezTo>
                  <a:pt x="2894178" y="170504"/>
                  <a:pt x="2877910" y="284117"/>
                  <a:pt x="2883302" y="521520"/>
                </a:cubicBezTo>
                <a:cubicBezTo>
                  <a:pt x="2888694" y="758923"/>
                  <a:pt x="2901661" y="782835"/>
                  <a:pt x="2883302" y="1043040"/>
                </a:cubicBezTo>
                <a:cubicBezTo>
                  <a:pt x="2864943" y="1303245"/>
                  <a:pt x="2864220" y="1374513"/>
                  <a:pt x="2883302" y="1476000"/>
                </a:cubicBezTo>
                <a:cubicBezTo>
                  <a:pt x="2724658" y="1479237"/>
                  <a:pt x="2617015" y="1497955"/>
                  <a:pt x="2393141" y="1476000"/>
                </a:cubicBezTo>
                <a:cubicBezTo>
                  <a:pt x="2169267" y="1454045"/>
                  <a:pt x="2039738" y="1498208"/>
                  <a:pt x="1902979" y="1476000"/>
                </a:cubicBezTo>
                <a:cubicBezTo>
                  <a:pt x="1766220" y="1453792"/>
                  <a:pt x="1524438" y="1472416"/>
                  <a:pt x="1355152" y="1476000"/>
                </a:cubicBezTo>
                <a:cubicBezTo>
                  <a:pt x="1185866" y="1479584"/>
                  <a:pt x="1079455" y="1482389"/>
                  <a:pt x="864991" y="1476000"/>
                </a:cubicBezTo>
                <a:cubicBezTo>
                  <a:pt x="650527" y="1469611"/>
                  <a:pt x="227166" y="1452267"/>
                  <a:pt x="0" y="1476000"/>
                </a:cubicBezTo>
                <a:cubicBezTo>
                  <a:pt x="-64" y="1269776"/>
                  <a:pt x="-5799" y="1194940"/>
                  <a:pt x="0" y="1013520"/>
                </a:cubicBezTo>
                <a:cubicBezTo>
                  <a:pt x="5799" y="832100"/>
                  <a:pt x="6863" y="719258"/>
                  <a:pt x="0" y="536280"/>
                </a:cubicBezTo>
                <a:cubicBezTo>
                  <a:pt x="-6863" y="353302"/>
                  <a:pt x="301" y="246173"/>
                  <a:pt x="0" y="0"/>
                </a:cubicBezTo>
                <a:close/>
              </a:path>
            </a:pathLst>
          </a:custGeom>
          <a:solidFill>
            <a:srgbClr val="FEFBEC"/>
          </a:solidFill>
          <a:ln w="6350">
            <a:solidFill>
              <a:srgbClr val="CCFF99"/>
            </a:solidFill>
            <a:extLst>
              <a:ext uri="{C807C97D-BFC1-408E-A445-0C87EB9F89A2}">
                <ask:lineSketchStyleProps xmlns="" xmlns:ask="http://schemas.microsoft.com/office/drawing/2018/sketchyshapes" sd="203653712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glow rad="63500">
              <a:srgbClr val="FFC000">
                <a:alpha val="40000"/>
              </a:srgbClr>
            </a:glow>
          </a:effectLst>
        </p:spPr>
        <p:txBody>
          <a:bodyPr wrap="square" lIns="90000" tIns="0" rIns="0" bIns="0" rtlCol="0">
            <a:spAutoFit/>
          </a:bodyPr>
          <a:lstStyle/>
          <a:p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Если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мы подробно изучим свою будущую профессию, сможем определиться в правильности её выбора.</a:t>
            </a:r>
            <a:endParaRPr lang="ru-RU" b="1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FDB3B1E-00E1-9735-4388-B4A8990895C2}"/>
              </a:ext>
            </a:extLst>
          </p:cNvPr>
          <p:cNvSpPr txBox="1"/>
          <p:nvPr/>
        </p:nvSpPr>
        <p:spPr>
          <a:xfrm>
            <a:off x="650096" y="1185432"/>
            <a:ext cx="1728000" cy="369332"/>
          </a:xfrm>
          <a:prstGeom prst="rect">
            <a:avLst/>
          </a:prstGeom>
          <a:noFill/>
          <a:ln w="6350">
            <a:noFill/>
            <a:extLst>
              <a:ext uri="{C807C97D-BFC1-408E-A445-0C87EB9F89A2}">
                <ask:lineSketchStyleProps xmlns="" xmlns:ask="http://schemas.microsoft.com/office/drawing/2018/sketchyshapes" sd="1921049458">
                  <a:custGeom>
                    <a:avLst/>
                    <a:gdLst>
                      <a:gd name="connsiteX0" fmla="*/ 0 w 1728000"/>
                      <a:gd name="connsiteY0" fmla="*/ 0 h 369332"/>
                      <a:gd name="connsiteX1" fmla="*/ 593280 w 1728000"/>
                      <a:gd name="connsiteY1" fmla="*/ 0 h 369332"/>
                      <a:gd name="connsiteX2" fmla="*/ 1186560 w 1728000"/>
                      <a:gd name="connsiteY2" fmla="*/ 0 h 369332"/>
                      <a:gd name="connsiteX3" fmla="*/ 1728000 w 1728000"/>
                      <a:gd name="connsiteY3" fmla="*/ 0 h 369332"/>
                      <a:gd name="connsiteX4" fmla="*/ 1728000 w 1728000"/>
                      <a:gd name="connsiteY4" fmla="*/ 369332 h 369332"/>
                      <a:gd name="connsiteX5" fmla="*/ 1134720 w 1728000"/>
                      <a:gd name="connsiteY5" fmla="*/ 369332 h 369332"/>
                      <a:gd name="connsiteX6" fmla="*/ 610560 w 1728000"/>
                      <a:gd name="connsiteY6" fmla="*/ 369332 h 369332"/>
                      <a:gd name="connsiteX7" fmla="*/ 0 w 1728000"/>
                      <a:gd name="connsiteY7" fmla="*/ 369332 h 369332"/>
                      <a:gd name="connsiteX8" fmla="*/ 0 w 1728000"/>
                      <a:gd name="connsiteY8" fmla="*/ 0 h 3693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728000" h="369332" extrusionOk="0">
                        <a:moveTo>
                          <a:pt x="0" y="0"/>
                        </a:moveTo>
                        <a:cubicBezTo>
                          <a:pt x="175637" y="26509"/>
                          <a:pt x="314938" y="-24104"/>
                          <a:pt x="593280" y="0"/>
                        </a:cubicBezTo>
                        <a:cubicBezTo>
                          <a:pt x="871622" y="24104"/>
                          <a:pt x="947457" y="6423"/>
                          <a:pt x="1186560" y="0"/>
                        </a:cubicBezTo>
                        <a:cubicBezTo>
                          <a:pt x="1425663" y="-6423"/>
                          <a:pt x="1589386" y="-4500"/>
                          <a:pt x="1728000" y="0"/>
                        </a:cubicBezTo>
                        <a:cubicBezTo>
                          <a:pt x="1732238" y="100571"/>
                          <a:pt x="1711713" y="189060"/>
                          <a:pt x="1728000" y="369332"/>
                        </a:cubicBezTo>
                        <a:cubicBezTo>
                          <a:pt x="1599998" y="389750"/>
                          <a:pt x="1296653" y="350839"/>
                          <a:pt x="1134720" y="369332"/>
                        </a:cubicBezTo>
                        <a:cubicBezTo>
                          <a:pt x="972787" y="387825"/>
                          <a:pt x="869926" y="386638"/>
                          <a:pt x="610560" y="369332"/>
                        </a:cubicBezTo>
                        <a:cubicBezTo>
                          <a:pt x="351194" y="352026"/>
                          <a:pt x="295134" y="355023"/>
                          <a:pt x="0" y="369332"/>
                        </a:cubicBezTo>
                        <a:cubicBezTo>
                          <a:pt x="-5069" y="246146"/>
                          <a:pt x="-10510" y="150977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sz="2400" b="1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ГИПОТЕЗА:</a:t>
            </a:r>
            <a:endParaRPr lang="ru-RU" sz="2400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C9ED92A-7817-BC94-FDBC-A3319A087594}"/>
              </a:ext>
            </a:extLst>
          </p:cNvPr>
          <p:cNvSpPr txBox="1"/>
          <p:nvPr/>
        </p:nvSpPr>
        <p:spPr>
          <a:xfrm>
            <a:off x="3248638" y="1138365"/>
            <a:ext cx="4000117" cy="1200329"/>
          </a:xfrm>
          <a:custGeom>
            <a:avLst/>
            <a:gdLst>
              <a:gd name="connsiteX0" fmla="*/ 0 w 4000117"/>
              <a:gd name="connsiteY0" fmla="*/ 0 h 1200329"/>
              <a:gd name="connsiteX1" fmla="*/ 706687 w 4000117"/>
              <a:gd name="connsiteY1" fmla="*/ 0 h 1200329"/>
              <a:gd name="connsiteX2" fmla="*/ 1413375 w 4000117"/>
              <a:gd name="connsiteY2" fmla="*/ 0 h 1200329"/>
              <a:gd name="connsiteX3" fmla="*/ 2160063 w 4000117"/>
              <a:gd name="connsiteY3" fmla="*/ 0 h 1200329"/>
              <a:gd name="connsiteX4" fmla="*/ 2906752 w 4000117"/>
              <a:gd name="connsiteY4" fmla="*/ 0 h 1200329"/>
              <a:gd name="connsiteX5" fmla="*/ 4000117 w 4000117"/>
              <a:gd name="connsiteY5" fmla="*/ 0 h 1200329"/>
              <a:gd name="connsiteX6" fmla="*/ 4000117 w 4000117"/>
              <a:gd name="connsiteY6" fmla="*/ 624171 h 1200329"/>
              <a:gd name="connsiteX7" fmla="*/ 4000117 w 4000117"/>
              <a:gd name="connsiteY7" fmla="*/ 1200329 h 1200329"/>
              <a:gd name="connsiteX8" fmla="*/ 3293430 w 4000117"/>
              <a:gd name="connsiteY8" fmla="*/ 1200329 h 1200329"/>
              <a:gd name="connsiteX9" fmla="*/ 2746747 w 4000117"/>
              <a:gd name="connsiteY9" fmla="*/ 1200329 h 1200329"/>
              <a:gd name="connsiteX10" fmla="*/ 2200064 w 4000117"/>
              <a:gd name="connsiteY10" fmla="*/ 1200329 h 1200329"/>
              <a:gd name="connsiteX11" fmla="*/ 1493377 w 4000117"/>
              <a:gd name="connsiteY11" fmla="*/ 1200329 h 1200329"/>
              <a:gd name="connsiteX12" fmla="*/ 946694 w 4000117"/>
              <a:gd name="connsiteY12" fmla="*/ 1200329 h 1200329"/>
              <a:gd name="connsiteX13" fmla="*/ 0 w 4000117"/>
              <a:gd name="connsiteY13" fmla="*/ 1200329 h 1200329"/>
              <a:gd name="connsiteX14" fmla="*/ 0 w 4000117"/>
              <a:gd name="connsiteY14" fmla="*/ 636174 h 1200329"/>
              <a:gd name="connsiteX15" fmla="*/ 0 w 4000117"/>
              <a:gd name="connsiteY15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000117" h="1200329" fill="none" extrusionOk="0">
                <a:moveTo>
                  <a:pt x="0" y="0"/>
                </a:moveTo>
                <a:cubicBezTo>
                  <a:pt x="159401" y="-31663"/>
                  <a:pt x="482133" y="-7931"/>
                  <a:pt x="706687" y="0"/>
                </a:cubicBezTo>
                <a:cubicBezTo>
                  <a:pt x="931241" y="7931"/>
                  <a:pt x="1267067" y="5763"/>
                  <a:pt x="1413375" y="0"/>
                </a:cubicBezTo>
                <a:cubicBezTo>
                  <a:pt x="1559683" y="-5763"/>
                  <a:pt x="1830077" y="14928"/>
                  <a:pt x="2160063" y="0"/>
                </a:cubicBezTo>
                <a:cubicBezTo>
                  <a:pt x="2490049" y="-14928"/>
                  <a:pt x="2755428" y="5500"/>
                  <a:pt x="2906752" y="0"/>
                </a:cubicBezTo>
                <a:cubicBezTo>
                  <a:pt x="3058076" y="-5500"/>
                  <a:pt x="3648287" y="-29600"/>
                  <a:pt x="4000117" y="0"/>
                </a:cubicBezTo>
                <a:cubicBezTo>
                  <a:pt x="3990503" y="165147"/>
                  <a:pt x="3985670" y="328283"/>
                  <a:pt x="4000117" y="624171"/>
                </a:cubicBezTo>
                <a:cubicBezTo>
                  <a:pt x="4014564" y="920059"/>
                  <a:pt x="3994693" y="1007468"/>
                  <a:pt x="4000117" y="1200329"/>
                </a:cubicBezTo>
                <a:cubicBezTo>
                  <a:pt x="3649125" y="1165103"/>
                  <a:pt x="3523892" y="1230324"/>
                  <a:pt x="3293430" y="1200329"/>
                </a:cubicBezTo>
                <a:cubicBezTo>
                  <a:pt x="3062968" y="1170334"/>
                  <a:pt x="2915259" y="1213307"/>
                  <a:pt x="2746747" y="1200329"/>
                </a:cubicBezTo>
                <a:cubicBezTo>
                  <a:pt x="2578235" y="1187351"/>
                  <a:pt x="2433967" y="1187790"/>
                  <a:pt x="2200064" y="1200329"/>
                </a:cubicBezTo>
                <a:cubicBezTo>
                  <a:pt x="1966161" y="1212868"/>
                  <a:pt x="1654811" y="1230752"/>
                  <a:pt x="1493377" y="1200329"/>
                </a:cubicBezTo>
                <a:cubicBezTo>
                  <a:pt x="1331943" y="1169906"/>
                  <a:pt x="1085428" y="1182348"/>
                  <a:pt x="946694" y="1200329"/>
                </a:cubicBezTo>
                <a:cubicBezTo>
                  <a:pt x="807960" y="1218310"/>
                  <a:pt x="353761" y="1188069"/>
                  <a:pt x="0" y="1200329"/>
                </a:cubicBezTo>
                <a:cubicBezTo>
                  <a:pt x="22845" y="1037072"/>
                  <a:pt x="24513" y="914091"/>
                  <a:pt x="0" y="636174"/>
                </a:cubicBezTo>
                <a:cubicBezTo>
                  <a:pt x="-24513" y="358257"/>
                  <a:pt x="8586" y="222105"/>
                  <a:pt x="0" y="0"/>
                </a:cubicBezTo>
                <a:close/>
              </a:path>
              <a:path w="4000117" h="1200329" stroke="0" extrusionOk="0">
                <a:moveTo>
                  <a:pt x="0" y="0"/>
                </a:moveTo>
                <a:cubicBezTo>
                  <a:pt x="250141" y="32407"/>
                  <a:pt x="476700" y="-6963"/>
                  <a:pt x="746689" y="0"/>
                </a:cubicBezTo>
                <a:cubicBezTo>
                  <a:pt x="1016678" y="6963"/>
                  <a:pt x="1067417" y="-13204"/>
                  <a:pt x="1333372" y="0"/>
                </a:cubicBezTo>
                <a:cubicBezTo>
                  <a:pt x="1599327" y="13204"/>
                  <a:pt x="1672201" y="1204"/>
                  <a:pt x="1960057" y="0"/>
                </a:cubicBezTo>
                <a:cubicBezTo>
                  <a:pt x="2247913" y="-1204"/>
                  <a:pt x="2483779" y="1329"/>
                  <a:pt x="2706746" y="0"/>
                </a:cubicBezTo>
                <a:cubicBezTo>
                  <a:pt x="2929713" y="-1329"/>
                  <a:pt x="3256743" y="11260"/>
                  <a:pt x="3413433" y="0"/>
                </a:cubicBezTo>
                <a:cubicBezTo>
                  <a:pt x="3570123" y="-11260"/>
                  <a:pt x="3792939" y="-1624"/>
                  <a:pt x="4000117" y="0"/>
                </a:cubicBezTo>
                <a:cubicBezTo>
                  <a:pt x="4021509" y="173138"/>
                  <a:pt x="4013899" y="321022"/>
                  <a:pt x="4000117" y="564155"/>
                </a:cubicBezTo>
                <a:cubicBezTo>
                  <a:pt x="3986335" y="807288"/>
                  <a:pt x="3983307" y="903959"/>
                  <a:pt x="4000117" y="1200329"/>
                </a:cubicBezTo>
                <a:cubicBezTo>
                  <a:pt x="3820174" y="1166574"/>
                  <a:pt x="3645045" y="1181438"/>
                  <a:pt x="3293430" y="1200329"/>
                </a:cubicBezTo>
                <a:cubicBezTo>
                  <a:pt x="2941815" y="1219220"/>
                  <a:pt x="2710053" y="1232077"/>
                  <a:pt x="2546741" y="1200329"/>
                </a:cubicBezTo>
                <a:cubicBezTo>
                  <a:pt x="2383429" y="1168581"/>
                  <a:pt x="2155741" y="1206670"/>
                  <a:pt x="1840054" y="1200329"/>
                </a:cubicBezTo>
                <a:cubicBezTo>
                  <a:pt x="1524367" y="1193988"/>
                  <a:pt x="1509646" y="1225583"/>
                  <a:pt x="1213369" y="1200329"/>
                </a:cubicBezTo>
                <a:cubicBezTo>
                  <a:pt x="917092" y="1175075"/>
                  <a:pt x="857409" y="1200487"/>
                  <a:pt x="586684" y="1200329"/>
                </a:cubicBezTo>
                <a:cubicBezTo>
                  <a:pt x="315959" y="1200171"/>
                  <a:pt x="160046" y="1209309"/>
                  <a:pt x="0" y="1200329"/>
                </a:cubicBezTo>
                <a:cubicBezTo>
                  <a:pt x="6121" y="921004"/>
                  <a:pt x="1315" y="780818"/>
                  <a:pt x="0" y="576158"/>
                </a:cubicBezTo>
                <a:cubicBezTo>
                  <a:pt x="-1315" y="371498"/>
                  <a:pt x="-10272" y="234987"/>
                  <a:pt x="0" y="0"/>
                </a:cubicBezTo>
                <a:close/>
              </a:path>
            </a:pathLst>
          </a:custGeom>
          <a:solidFill>
            <a:srgbClr val="FEFBEC"/>
          </a:solidFill>
          <a:ln w="6350">
            <a:solidFill>
              <a:srgbClr val="CCFFCC"/>
            </a:solidFill>
            <a:extLst>
              <a:ext uri="{C807C97D-BFC1-408E-A445-0C87EB9F89A2}">
                <ask:lineSketchStyleProps xmlns="" xmlns:ask="http://schemas.microsoft.com/office/drawing/2018/sketchyshapes" sd="317630091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glow rad="63500">
              <a:srgbClr val="FFC000">
                <a:alpha val="40000"/>
              </a:srgbClr>
            </a:glow>
          </a:effectLst>
        </p:spPr>
        <p:txBody>
          <a:bodyPr wrap="square" lIns="72000" tIns="0" rIns="0" bIns="0" rtlCol="0">
            <a:spAutoFit/>
          </a:bodyPr>
          <a:lstStyle/>
          <a:p>
            <a:r>
              <a:rPr lang="ru-RU" sz="2400" b="1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ЦЕЛИ: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Выбрать профессию, которая будет отражать наши интересы и способности, а также даст возможность быть материально обеспеченным.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2924B40-CAA2-4859-B498-DCA13A233270}"/>
              </a:ext>
            </a:extLst>
          </p:cNvPr>
          <p:cNvSpPr txBox="1"/>
          <p:nvPr/>
        </p:nvSpPr>
        <p:spPr>
          <a:xfrm>
            <a:off x="6114203" y="2481886"/>
            <a:ext cx="2933832" cy="2308324"/>
          </a:xfrm>
          <a:custGeom>
            <a:avLst/>
            <a:gdLst>
              <a:gd name="connsiteX0" fmla="*/ 0 w 2933832"/>
              <a:gd name="connsiteY0" fmla="*/ 0 h 2308324"/>
              <a:gd name="connsiteX1" fmla="*/ 616105 w 2933832"/>
              <a:gd name="connsiteY1" fmla="*/ 0 h 2308324"/>
              <a:gd name="connsiteX2" fmla="*/ 1202871 w 2933832"/>
              <a:gd name="connsiteY2" fmla="*/ 0 h 2308324"/>
              <a:gd name="connsiteX3" fmla="*/ 1730961 w 2933832"/>
              <a:gd name="connsiteY3" fmla="*/ 0 h 2308324"/>
              <a:gd name="connsiteX4" fmla="*/ 2229712 w 2933832"/>
              <a:gd name="connsiteY4" fmla="*/ 0 h 2308324"/>
              <a:gd name="connsiteX5" fmla="*/ 2933832 w 2933832"/>
              <a:gd name="connsiteY5" fmla="*/ 0 h 2308324"/>
              <a:gd name="connsiteX6" fmla="*/ 2933832 w 2933832"/>
              <a:gd name="connsiteY6" fmla="*/ 530915 h 2308324"/>
              <a:gd name="connsiteX7" fmla="*/ 2933832 w 2933832"/>
              <a:gd name="connsiteY7" fmla="*/ 1131079 h 2308324"/>
              <a:gd name="connsiteX8" fmla="*/ 2933832 w 2933832"/>
              <a:gd name="connsiteY8" fmla="*/ 1731243 h 2308324"/>
              <a:gd name="connsiteX9" fmla="*/ 2933832 w 2933832"/>
              <a:gd name="connsiteY9" fmla="*/ 2308324 h 2308324"/>
              <a:gd name="connsiteX10" fmla="*/ 2288389 w 2933832"/>
              <a:gd name="connsiteY10" fmla="*/ 2308324 h 2308324"/>
              <a:gd name="connsiteX11" fmla="*/ 1701623 w 2933832"/>
              <a:gd name="connsiteY11" fmla="*/ 2308324 h 2308324"/>
              <a:gd name="connsiteX12" fmla="*/ 1085518 w 2933832"/>
              <a:gd name="connsiteY12" fmla="*/ 2308324 h 2308324"/>
              <a:gd name="connsiteX13" fmla="*/ 0 w 2933832"/>
              <a:gd name="connsiteY13" fmla="*/ 2308324 h 2308324"/>
              <a:gd name="connsiteX14" fmla="*/ 0 w 2933832"/>
              <a:gd name="connsiteY14" fmla="*/ 1685077 h 2308324"/>
              <a:gd name="connsiteX15" fmla="*/ 0 w 2933832"/>
              <a:gd name="connsiteY15" fmla="*/ 1061829 h 2308324"/>
              <a:gd name="connsiteX16" fmla="*/ 0 w 2933832"/>
              <a:gd name="connsiteY16" fmla="*/ 507831 h 2308324"/>
              <a:gd name="connsiteX17" fmla="*/ 0 w 2933832"/>
              <a:gd name="connsiteY17" fmla="*/ 0 h 2308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933832" h="2308324" fill="none" extrusionOk="0">
                <a:moveTo>
                  <a:pt x="0" y="0"/>
                </a:moveTo>
                <a:cubicBezTo>
                  <a:pt x="204812" y="29690"/>
                  <a:pt x="331999" y="-22152"/>
                  <a:pt x="616105" y="0"/>
                </a:cubicBezTo>
                <a:cubicBezTo>
                  <a:pt x="900212" y="22152"/>
                  <a:pt x="1082504" y="-291"/>
                  <a:pt x="1202871" y="0"/>
                </a:cubicBezTo>
                <a:cubicBezTo>
                  <a:pt x="1323238" y="291"/>
                  <a:pt x="1606201" y="-23723"/>
                  <a:pt x="1730961" y="0"/>
                </a:cubicBezTo>
                <a:cubicBezTo>
                  <a:pt x="1855721" y="23723"/>
                  <a:pt x="2041775" y="7673"/>
                  <a:pt x="2229712" y="0"/>
                </a:cubicBezTo>
                <a:cubicBezTo>
                  <a:pt x="2417649" y="-7673"/>
                  <a:pt x="2587884" y="-32339"/>
                  <a:pt x="2933832" y="0"/>
                </a:cubicBezTo>
                <a:cubicBezTo>
                  <a:pt x="2950831" y="205864"/>
                  <a:pt x="2954551" y="335941"/>
                  <a:pt x="2933832" y="530915"/>
                </a:cubicBezTo>
                <a:cubicBezTo>
                  <a:pt x="2913113" y="725890"/>
                  <a:pt x="2905996" y="865417"/>
                  <a:pt x="2933832" y="1131079"/>
                </a:cubicBezTo>
                <a:cubicBezTo>
                  <a:pt x="2961668" y="1396741"/>
                  <a:pt x="2952928" y="1570983"/>
                  <a:pt x="2933832" y="1731243"/>
                </a:cubicBezTo>
                <a:cubicBezTo>
                  <a:pt x="2914736" y="1891503"/>
                  <a:pt x="2959168" y="2044803"/>
                  <a:pt x="2933832" y="2308324"/>
                </a:cubicBezTo>
                <a:cubicBezTo>
                  <a:pt x="2624344" y="2309788"/>
                  <a:pt x="2582308" y="2286142"/>
                  <a:pt x="2288389" y="2308324"/>
                </a:cubicBezTo>
                <a:cubicBezTo>
                  <a:pt x="1994470" y="2330506"/>
                  <a:pt x="1960724" y="2315618"/>
                  <a:pt x="1701623" y="2308324"/>
                </a:cubicBezTo>
                <a:cubicBezTo>
                  <a:pt x="1442522" y="2301030"/>
                  <a:pt x="1338099" y="2326599"/>
                  <a:pt x="1085518" y="2308324"/>
                </a:cubicBezTo>
                <a:cubicBezTo>
                  <a:pt x="832937" y="2290049"/>
                  <a:pt x="518652" y="2283531"/>
                  <a:pt x="0" y="2308324"/>
                </a:cubicBezTo>
                <a:cubicBezTo>
                  <a:pt x="-24255" y="2123773"/>
                  <a:pt x="-23580" y="1925323"/>
                  <a:pt x="0" y="1685077"/>
                </a:cubicBezTo>
                <a:cubicBezTo>
                  <a:pt x="23580" y="1444831"/>
                  <a:pt x="-16469" y="1232523"/>
                  <a:pt x="0" y="1061829"/>
                </a:cubicBezTo>
                <a:cubicBezTo>
                  <a:pt x="16469" y="891135"/>
                  <a:pt x="4013" y="749206"/>
                  <a:pt x="0" y="507831"/>
                </a:cubicBezTo>
                <a:cubicBezTo>
                  <a:pt x="-4013" y="266456"/>
                  <a:pt x="10862" y="129669"/>
                  <a:pt x="0" y="0"/>
                </a:cubicBezTo>
                <a:close/>
              </a:path>
              <a:path w="2933832" h="2308324" stroke="0" extrusionOk="0">
                <a:moveTo>
                  <a:pt x="0" y="0"/>
                </a:moveTo>
                <a:cubicBezTo>
                  <a:pt x="156360" y="18087"/>
                  <a:pt x="497265" y="-17387"/>
                  <a:pt x="645443" y="0"/>
                </a:cubicBezTo>
                <a:cubicBezTo>
                  <a:pt x="793621" y="17387"/>
                  <a:pt x="939018" y="19531"/>
                  <a:pt x="1232209" y="0"/>
                </a:cubicBezTo>
                <a:cubicBezTo>
                  <a:pt x="1525400" y="-19531"/>
                  <a:pt x="1576880" y="-15075"/>
                  <a:pt x="1818976" y="0"/>
                </a:cubicBezTo>
                <a:cubicBezTo>
                  <a:pt x="2061072" y="15075"/>
                  <a:pt x="2687134" y="-13619"/>
                  <a:pt x="2933832" y="0"/>
                </a:cubicBezTo>
                <a:cubicBezTo>
                  <a:pt x="2945731" y="271779"/>
                  <a:pt x="2924804" y="411324"/>
                  <a:pt x="2933832" y="553998"/>
                </a:cubicBezTo>
                <a:cubicBezTo>
                  <a:pt x="2942860" y="696672"/>
                  <a:pt x="2957377" y="976347"/>
                  <a:pt x="2933832" y="1154162"/>
                </a:cubicBezTo>
                <a:cubicBezTo>
                  <a:pt x="2910287" y="1331977"/>
                  <a:pt x="2944188" y="1499779"/>
                  <a:pt x="2933832" y="1685077"/>
                </a:cubicBezTo>
                <a:cubicBezTo>
                  <a:pt x="2923476" y="1870375"/>
                  <a:pt x="2964152" y="2047917"/>
                  <a:pt x="2933832" y="2308324"/>
                </a:cubicBezTo>
                <a:cubicBezTo>
                  <a:pt x="2798286" y="2317421"/>
                  <a:pt x="2597136" y="2329297"/>
                  <a:pt x="2347066" y="2308324"/>
                </a:cubicBezTo>
                <a:cubicBezTo>
                  <a:pt x="2096996" y="2287351"/>
                  <a:pt x="1900807" y="2289666"/>
                  <a:pt x="1760299" y="2308324"/>
                </a:cubicBezTo>
                <a:cubicBezTo>
                  <a:pt x="1619791" y="2326982"/>
                  <a:pt x="1336425" y="2297535"/>
                  <a:pt x="1114856" y="2308324"/>
                </a:cubicBezTo>
                <a:cubicBezTo>
                  <a:pt x="893287" y="2319113"/>
                  <a:pt x="775703" y="2301113"/>
                  <a:pt x="557428" y="2308324"/>
                </a:cubicBezTo>
                <a:cubicBezTo>
                  <a:pt x="339153" y="2315535"/>
                  <a:pt x="114191" y="2321747"/>
                  <a:pt x="0" y="2308324"/>
                </a:cubicBezTo>
                <a:cubicBezTo>
                  <a:pt x="17081" y="2064268"/>
                  <a:pt x="-23875" y="1916595"/>
                  <a:pt x="0" y="1777409"/>
                </a:cubicBezTo>
                <a:cubicBezTo>
                  <a:pt x="23875" y="1638224"/>
                  <a:pt x="-23044" y="1407864"/>
                  <a:pt x="0" y="1177245"/>
                </a:cubicBezTo>
                <a:cubicBezTo>
                  <a:pt x="23044" y="946626"/>
                  <a:pt x="-17105" y="879297"/>
                  <a:pt x="0" y="623247"/>
                </a:cubicBezTo>
                <a:cubicBezTo>
                  <a:pt x="17105" y="367197"/>
                  <a:pt x="18168" y="279627"/>
                  <a:pt x="0" y="0"/>
                </a:cubicBezTo>
                <a:close/>
              </a:path>
            </a:pathLst>
          </a:custGeom>
          <a:solidFill>
            <a:srgbClr val="FEFBE8"/>
          </a:solidFill>
          <a:ln w="6350">
            <a:solidFill>
              <a:srgbClr val="CCFF99"/>
            </a:solidFill>
            <a:extLst>
              <a:ext uri="{C807C97D-BFC1-408E-A445-0C87EB9F89A2}">
                <ask:lineSketchStyleProps xmlns="" xmlns:ask="http://schemas.microsoft.com/office/drawing/2018/sketchyshapes" sd="91412449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glow rad="63500">
              <a:srgbClr val="FFC000">
                <a:alpha val="40000"/>
              </a:srgbClr>
            </a:glow>
          </a:effectLst>
        </p:spPr>
        <p:txBody>
          <a:bodyPr wrap="square" lIns="90000" tIns="0" rIns="0" bIns="0">
            <a:spAutoFit/>
          </a:bodyPr>
          <a:lstStyle/>
          <a:p>
            <a:pPr algn="ctr"/>
            <a:r>
              <a:rPr lang="ru-RU" sz="2400" b="1" i="1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МЕТОДЫ:</a:t>
            </a:r>
            <a:endParaRPr lang="ru-RU" sz="2400" b="1" i="1" dirty="0">
              <a:latin typeface="Times New Roman" panose="02020603050405020304" pitchFamily="18" charset="0"/>
              <a:ea typeface="Aptos" panose="020B0004020202020204" pitchFamily="34" charset="0"/>
            </a:endParaRPr>
          </a:p>
          <a:p>
            <a:r>
              <a:rPr lang="ru-RU" sz="180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1. Консультация психолога на предрасположенность к профессии.</a:t>
            </a:r>
          </a:p>
          <a:p>
            <a:r>
              <a:rPr lang="ru-RU" sz="180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2. Изучить рынок труда в регионе.</a:t>
            </a:r>
            <a:endParaRPr lang="ru-RU" sz="1200" dirty="0">
              <a:effectLst/>
              <a:latin typeface="Times New Roman" panose="02020603050405020304" pitchFamily="18" charset="0"/>
              <a:ea typeface="Aptos" panose="020B0004020202020204" pitchFamily="34" charset="0"/>
            </a:endParaRPr>
          </a:p>
          <a:p>
            <a:pPr lvl="0"/>
            <a:r>
              <a:rPr lang="ru-RU" sz="180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3. Определиться с выбором учебного заведения</a:t>
            </a:r>
            <a:r>
              <a:rPr lang="ru-RU" dirty="0">
                <a:latin typeface="Times New Roman" panose="02020603050405020304" pitchFamily="18" charset="0"/>
                <a:ea typeface="Aptos" panose="020B0004020202020204" pitchFamily="34" charset="0"/>
              </a:rPr>
              <a:t>.</a:t>
            </a:r>
            <a:endParaRPr lang="ru-RU" sz="1200" dirty="0">
              <a:effectLst/>
              <a:latin typeface="Times New Roman" panose="02020603050405020304" pitchFamily="18" charset="0"/>
              <a:ea typeface="Aptos" panose="020B0004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D5BF70B1-63A6-07AD-0EB3-965353E655A4}"/>
              </a:ext>
            </a:extLst>
          </p:cNvPr>
          <p:cNvSpPr txBox="1"/>
          <p:nvPr/>
        </p:nvSpPr>
        <p:spPr>
          <a:xfrm>
            <a:off x="83481" y="2844154"/>
            <a:ext cx="2952000" cy="2862322"/>
          </a:xfrm>
          <a:custGeom>
            <a:avLst/>
            <a:gdLst>
              <a:gd name="connsiteX0" fmla="*/ 0 w 2952000"/>
              <a:gd name="connsiteY0" fmla="*/ 0 h 2862322"/>
              <a:gd name="connsiteX1" fmla="*/ 649440 w 2952000"/>
              <a:gd name="connsiteY1" fmla="*/ 0 h 2862322"/>
              <a:gd name="connsiteX2" fmla="*/ 1151280 w 2952000"/>
              <a:gd name="connsiteY2" fmla="*/ 0 h 2862322"/>
              <a:gd name="connsiteX3" fmla="*/ 1712160 w 2952000"/>
              <a:gd name="connsiteY3" fmla="*/ 0 h 2862322"/>
              <a:gd name="connsiteX4" fmla="*/ 2332080 w 2952000"/>
              <a:gd name="connsiteY4" fmla="*/ 0 h 2862322"/>
              <a:gd name="connsiteX5" fmla="*/ 2952000 w 2952000"/>
              <a:gd name="connsiteY5" fmla="*/ 0 h 2862322"/>
              <a:gd name="connsiteX6" fmla="*/ 2952000 w 2952000"/>
              <a:gd name="connsiteY6" fmla="*/ 486595 h 2862322"/>
              <a:gd name="connsiteX7" fmla="*/ 2952000 w 2952000"/>
              <a:gd name="connsiteY7" fmla="*/ 973189 h 2862322"/>
              <a:gd name="connsiteX8" fmla="*/ 2952000 w 2952000"/>
              <a:gd name="connsiteY8" fmla="*/ 1545654 h 2862322"/>
              <a:gd name="connsiteX9" fmla="*/ 2952000 w 2952000"/>
              <a:gd name="connsiteY9" fmla="*/ 2175365 h 2862322"/>
              <a:gd name="connsiteX10" fmla="*/ 2952000 w 2952000"/>
              <a:gd name="connsiteY10" fmla="*/ 2862322 h 2862322"/>
              <a:gd name="connsiteX11" fmla="*/ 2450160 w 2952000"/>
              <a:gd name="connsiteY11" fmla="*/ 2862322 h 2862322"/>
              <a:gd name="connsiteX12" fmla="*/ 1948320 w 2952000"/>
              <a:gd name="connsiteY12" fmla="*/ 2862322 h 2862322"/>
              <a:gd name="connsiteX13" fmla="*/ 1387440 w 2952000"/>
              <a:gd name="connsiteY13" fmla="*/ 2862322 h 2862322"/>
              <a:gd name="connsiteX14" fmla="*/ 797040 w 2952000"/>
              <a:gd name="connsiteY14" fmla="*/ 2862322 h 2862322"/>
              <a:gd name="connsiteX15" fmla="*/ 0 w 2952000"/>
              <a:gd name="connsiteY15" fmla="*/ 2862322 h 2862322"/>
              <a:gd name="connsiteX16" fmla="*/ 0 w 2952000"/>
              <a:gd name="connsiteY16" fmla="*/ 2347104 h 2862322"/>
              <a:gd name="connsiteX17" fmla="*/ 0 w 2952000"/>
              <a:gd name="connsiteY17" fmla="*/ 1774640 h 2862322"/>
              <a:gd name="connsiteX18" fmla="*/ 0 w 2952000"/>
              <a:gd name="connsiteY18" fmla="*/ 1259422 h 2862322"/>
              <a:gd name="connsiteX19" fmla="*/ 0 w 2952000"/>
              <a:gd name="connsiteY19" fmla="*/ 686957 h 2862322"/>
              <a:gd name="connsiteX20" fmla="*/ 0 w 2952000"/>
              <a:gd name="connsiteY20" fmla="*/ 0 h 2862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952000" h="2862322" fill="none" extrusionOk="0">
                <a:moveTo>
                  <a:pt x="0" y="0"/>
                </a:moveTo>
                <a:cubicBezTo>
                  <a:pt x="248565" y="7770"/>
                  <a:pt x="421353" y="-3460"/>
                  <a:pt x="649440" y="0"/>
                </a:cubicBezTo>
                <a:cubicBezTo>
                  <a:pt x="877527" y="3460"/>
                  <a:pt x="1033579" y="-18219"/>
                  <a:pt x="1151280" y="0"/>
                </a:cubicBezTo>
                <a:cubicBezTo>
                  <a:pt x="1268981" y="18219"/>
                  <a:pt x="1571668" y="-26994"/>
                  <a:pt x="1712160" y="0"/>
                </a:cubicBezTo>
                <a:cubicBezTo>
                  <a:pt x="1852652" y="26994"/>
                  <a:pt x="2080060" y="-13051"/>
                  <a:pt x="2332080" y="0"/>
                </a:cubicBezTo>
                <a:cubicBezTo>
                  <a:pt x="2584100" y="13051"/>
                  <a:pt x="2767481" y="-9442"/>
                  <a:pt x="2952000" y="0"/>
                </a:cubicBezTo>
                <a:cubicBezTo>
                  <a:pt x="2956126" y="98422"/>
                  <a:pt x="2953650" y="320442"/>
                  <a:pt x="2952000" y="486595"/>
                </a:cubicBezTo>
                <a:cubicBezTo>
                  <a:pt x="2950350" y="652749"/>
                  <a:pt x="2934040" y="761507"/>
                  <a:pt x="2952000" y="973189"/>
                </a:cubicBezTo>
                <a:cubicBezTo>
                  <a:pt x="2969960" y="1184871"/>
                  <a:pt x="2975196" y="1324565"/>
                  <a:pt x="2952000" y="1545654"/>
                </a:cubicBezTo>
                <a:cubicBezTo>
                  <a:pt x="2928804" y="1766743"/>
                  <a:pt x="2976002" y="1971141"/>
                  <a:pt x="2952000" y="2175365"/>
                </a:cubicBezTo>
                <a:cubicBezTo>
                  <a:pt x="2927998" y="2379589"/>
                  <a:pt x="2922050" y="2540215"/>
                  <a:pt x="2952000" y="2862322"/>
                </a:cubicBezTo>
                <a:cubicBezTo>
                  <a:pt x="2833438" y="2860103"/>
                  <a:pt x="2648718" y="2875448"/>
                  <a:pt x="2450160" y="2862322"/>
                </a:cubicBezTo>
                <a:cubicBezTo>
                  <a:pt x="2251602" y="2849196"/>
                  <a:pt x="2099434" y="2886980"/>
                  <a:pt x="1948320" y="2862322"/>
                </a:cubicBezTo>
                <a:cubicBezTo>
                  <a:pt x="1797206" y="2837664"/>
                  <a:pt x="1613727" y="2852809"/>
                  <a:pt x="1387440" y="2862322"/>
                </a:cubicBezTo>
                <a:cubicBezTo>
                  <a:pt x="1161153" y="2871835"/>
                  <a:pt x="1021076" y="2864002"/>
                  <a:pt x="797040" y="2862322"/>
                </a:cubicBezTo>
                <a:cubicBezTo>
                  <a:pt x="573004" y="2860642"/>
                  <a:pt x="310404" y="2840379"/>
                  <a:pt x="0" y="2862322"/>
                </a:cubicBezTo>
                <a:cubicBezTo>
                  <a:pt x="11531" y="2704001"/>
                  <a:pt x="7260" y="2593323"/>
                  <a:pt x="0" y="2347104"/>
                </a:cubicBezTo>
                <a:cubicBezTo>
                  <a:pt x="-7260" y="2100885"/>
                  <a:pt x="18174" y="1936714"/>
                  <a:pt x="0" y="1774640"/>
                </a:cubicBezTo>
                <a:cubicBezTo>
                  <a:pt x="-18174" y="1612566"/>
                  <a:pt x="21640" y="1515092"/>
                  <a:pt x="0" y="1259422"/>
                </a:cubicBezTo>
                <a:cubicBezTo>
                  <a:pt x="-21640" y="1003752"/>
                  <a:pt x="-13719" y="855481"/>
                  <a:pt x="0" y="686957"/>
                </a:cubicBezTo>
                <a:cubicBezTo>
                  <a:pt x="13719" y="518434"/>
                  <a:pt x="16825" y="245049"/>
                  <a:pt x="0" y="0"/>
                </a:cubicBezTo>
                <a:close/>
              </a:path>
              <a:path w="2952000" h="2862322" stroke="0" extrusionOk="0">
                <a:moveTo>
                  <a:pt x="0" y="0"/>
                </a:moveTo>
                <a:cubicBezTo>
                  <a:pt x="226222" y="20557"/>
                  <a:pt x="383180" y="6894"/>
                  <a:pt x="590400" y="0"/>
                </a:cubicBezTo>
                <a:cubicBezTo>
                  <a:pt x="797620" y="-6894"/>
                  <a:pt x="1083349" y="-22571"/>
                  <a:pt x="1239840" y="0"/>
                </a:cubicBezTo>
                <a:cubicBezTo>
                  <a:pt x="1396331" y="22571"/>
                  <a:pt x="1601247" y="15172"/>
                  <a:pt x="1830240" y="0"/>
                </a:cubicBezTo>
                <a:cubicBezTo>
                  <a:pt x="2059233" y="-15172"/>
                  <a:pt x="2185560" y="4111"/>
                  <a:pt x="2361600" y="0"/>
                </a:cubicBezTo>
                <a:cubicBezTo>
                  <a:pt x="2537640" y="-4111"/>
                  <a:pt x="2775672" y="-17134"/>
                  <a:pt x="2952000" y="0"/>
                </a:cubicBezTo>
                <a:cubicBezTo>
                  <a:pt x="2958219" y="231226"/>
                  <a:pt x="2975004" y="421751"/>
                  <a:pt x="2952000" y="543841"/>
                </a:cubicBezTo>
                <a:cubicBezTo>
                  <a:pt x="2928996" y="665931"/>
                  <a:pt x="2927038" y="1032599"/>
                  <a:pt x="2952000" y="1173552"/>
                </a:cubicBezTo>
                <a:cubicBezTo>
                  <a:pt x="2976962" y="1314505"/>
                  <a:pt x="2939600" y="1590029"/>
                  <a:pt x="2952000" y="1774640"/>
                </a:cubicBezTo>
                <a:cubicBezTo>
                  <a:pt x="2964400" y="1959251"/>
                  <a:pt x="2955124" y="2101116"/>
                  <a:pt x="2952000" y="2261234"/>
                </a:cubicBezTo>
                <a:cubicBezTo>
                  <a:pt x="2948876" y="2421352"/>
                  <a:pt x="2968408" y="2602009"/>
                  <a:pt x="2952000" y="2862322"/>
                </a:cubicBezTo>
                <a:cubicBezTo>
                  <a:pt x="2704735" y="2890366"/>
                  <a:pt x="2619438" y="2834138"/>
                  <a:pt x="2361600" y="2862322"/>
                </a:cubicBezTo>
                <a:cubicBezTo>
                  <a:pt x="2103762" y="2890506"/>
                  <a:pt x="1913701" y="2883580"/>
                  <a:pt x="1741680" y="2862322"/>
                </a:cubicBezTo>
                <a:cubicBezTo>
                  <a:pt x="1569659" y="2841064"/>
                  <a:pt x="1320871" y="2865204"/>
                  <a:pt x="1092240" y="2862322"/>
                </a:cubicBezTo>
                <a:cubicBezTo>
                  <a:pt x="863609" y="2859440"/>
                  <a:pt x="423658" y="2808109"/>
                  <a:pt x="0" y="2862322"/>
                </a:cubicBezTo>
                <a:cubicBezTo>
                  <a:pt x="22336" y="2743192"/>
                  <a:pt x="-6913" y="2594335"/>
                  <a:pt x="0" y="2375727"/>
                </a:cubicBezTo>
                <a:cubicBezTo>
                  <a:pt x="6913" y="2157120"/>
                  <a:pt x="-11326" y="2020883"/>
                  <a:pt x="0" y="1803263"/>
                </a:cubicBezTo>
                <a:cubicBezTo>
                  <a:pt x="11326" y="1585643"/>
                  <a:pt x="-27248" y="1372171"/>
                  <a:pt x="0" y="1230798"/>
                </a:cubicBezTo>
                <a:cubicBezTo>
                  <a:pt x="27248" y="1089426"/>
                  <a:pt x="17673" y="816520"/>
                  <a:pt x="0" y="629711"/>
                </a:cubicBezTo>
                <a:cubicBezTo>
                  <a:pt x="-17673" y="442902"/>
                  <a:pt x="-26254" y="133248"/>
                  <a:pt x="0" y="0"/>
                </a:cubicBezTo>
                <a:close/>
              </a:path>
            </a:pathLst>
          </a:custGeom>
          <a:solidFill>
            <a:srgbClr val="FEFBE8"/>
          </a:solidFill>
          <a:ln w="12700">
            <a:solidFill>
              <a:schemeClr val="accent4">
                <a:lumMod val="7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3404007095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glow rad="63500">
              <a:srgbClr val="FFC000">
                <a:alpha val="40000"/>
              </a:srgbClr>
            </a:glow>
          </a:effectLst>
        </p:spPr>
        <p:txBody>
          <a:bodyPr wrap="square" lIns="90000" tIns="0" rIns="0" bIns="0">
            <a:spAutoFit/>
          </a:bodyPr>
          <a:lstStyle/>
          <a:p>
            <a:pPr lvl="0"/>
            <a:r>
              <a:rPr lang="ru-RU" sz="2400" b="1" i="1" dirty="0">
                <a:solidFill>
                  <a:srgbClr val="FEFBE8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ПЛАН</a:t>
            </a:r>
          </a:p>
          <a:p>
            <a:pPr lvl="0"/>
            <a:r>
              <a:rPr lang="ru-RU" sz="180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1. Познакомиться с предприятиями города.</a:t>
            </a:r>
          </a:p>
          <a:p>
            <a:pPr lvl="0"/>
            <a:r>
              <a:rPr lang="ru-RU" dirty="0">
                <a:latin typeface="Times New Roman" panose="02020603050405020304" pitchFamily="18" charset="0"/>
                <a:ea typeface="Aptos" panose="020B0004020202020204" pitchFamily="34" charset="0"/>
              </a:rPr>
              <a:t>2. Принять у</a:t>
            </a:r>
            <a:r>
              <a:rPr lang="ru-RU" sz="180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частие в мастер-классах и днях открытых дверей.</a:t>
            </a:r>
          </a:p>
          <a:p>
            <a:r>
              <a:rPr lang="ru-RU" dirty="0">
                <a:latin typeface="Times New Roman" panose="02020603050405020304" pitchFamily="18" charset="0"/>
                <a:ea typeface="Aptos" panose="020B0004020202020204" pitchFamily="34" charset="0"/>
              </a:rPr>
              <a:t>3. Регистрация и обучение в Бизнес-школе.</a:t>
            </a:r>
            <a:endParaRPr lang="ru-RU" sz="1200" dirty="0">
              <a:latin typeface="Times New Roman" panose="02020603050405020304" pitchFamily="18" charset="0"/>
              <a:ea typeface="Aptos" panose="020B0004020202020204" pitchFamily="34" charset="0"/>
            </a:endParaRPr>
          </a:p>
          <a:p>
            <a:pPr lvl="0"/>
            <a:r>
              <a:rPr lang="ru-RU" sz="180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4. Подработка по выбранной специальности.</a:t>
            </a:r>
            <a:endParaRPr lang="ru-RU" dirty="0">
              <a:effectLst/>
              <a:latin typeface="Times New Roman" panose="02020603050405020304" pitchFamily="18" charset="0"/>
              <a:ea typeface="Aptos" panose="020B000402020202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882FD6F8-9A54-0B45-76E0-7A326596F471}"/>
              </a:ext>
            </a:extLst>
          </p:cNvPr>
          <p:cNvSpPr txBox="1"/>
          <p:nvPr/>
        </p:nvSpPr>
        <p:spPr>
          <a:xfrm>
            <a:off x="5985448" y="4923204"/>
            <a:ext cx="4595271" cy="923330"/>
          </a:xfrm>
          <a:custGeom>
            <a:avLst/>
            <a:gdLst>
              <a:gd name="connsiteX0" fmla="*/ 0 w 4595271"/>
              <a:gd name="connsiteY0" fmla="*/ 0 h 923330"/>
              <a:gd name="connsiteX1" fmla="*/ 702420 w 4595271"/>
              <a:gd name="connsiteY1" fmla="*/ 0 h 923330"/>
              <a:gd name="connsiteX2" fmla="*/ 1312935 w 4595271"/>
              <a:gd name="connsiteY2" fmla="*/ 0 h 923330"/>
              <a:gd name="connsiteX3" fmla="*/ 1877496 w 4595271"/>
              <a:gd name="connsiteY3" fmla="*/ 0 h 923330"/>
              <a:gd name="connsiteX4" fmla="*/ 2625869 w 4595271"/>
              <a:gd name="connsiteY4" fmla="*/ 0 h 923330"/>
              <a:gd name="connsiteX5" fmla="*/ 3144478 w 4595271"/>
              <a:gd name="connsiteY5" fmla="*/ 0 h 923330"/>
              <a:gd name="connsiteX6" fmla="*/ 3754993 w 4595271"/>
              <a:gd name="connsiteY6" fmla="*/ 0 h 923330"/>
              <a:gd name="connsiteX7" fmla="*/ 4595271 w 4595271"/>
              <a:gd name="connsiteY7" fmla="*/ 0 h 923330"/>
              <a:gd name="connsiteX8" fmla="*/ 4595271 w 4595271"/>
              <a:gd name="connsiteY8" fmla="*/ 480132 h 923330"/>
              <a:gd name="connsiteX9" fmla="*/ 4595271 w 4595271"/>
              <a:gd name="connsiteY9" fmla="*/ 923330 h 923330"/>
              <a:gd name="connsiteX10" fmla="*/ 4030709 w 4595271"/>
              <a:gd name="connsiteY10" fmla="*/ 923330 h 923330"/>
              <a:gd name="connsiteX11" fmla="*/ 3512100 w 4595271"/>
              <a:gd name="connsiteY11" fmla="*/ 923330 h 923330"/>
              <a:gd name="connsiteX12" fmla="*/ 2947538 w 4595271"/>
              <a:gd name="connsiteY12" fmla="*/ 923330 h 923330"/>
              <a:gd name="connsiteX13" fmla="*/ 2428929 w 4595271"/>
              <a:gd name="connsiteY13" fmla="*/ 923330 h 923330"/>
              <a:gd name="connsiteX14" fmla="*/ 1772462 w 4595271"/>
              <a:gd name="connsiteY14" fmla="*/ 923330 h 923330"/>
              <a:gd name="connsiteX15" fmla="*/ 1115994 w 4595271"/>
              <a:gd name="connsiteY15" fmla="*/ 923330 h 923330"/>
              <a:gd name="connsiteX16" fmla="*/ 0 w 4595271"/>
              <a:gd name="connsiteY16" fmla="*/ 923330 h 923330"/>
              <a:gd name="connsiteX17" fmla="*/ 0 w 4595271"/>
              <a:gd name="connsiteY17" fmla="*/ 489365 h 923330"/>
              <a:gd name="connsiteX18" fmla="*/ 0 w 4595271"/>
              <a:gd name="connsiteY18" fmla="*/ 0 h 923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595271" h="923330" fill="none" extrusionOk="0">
                <a:moveTo>
                  <a:pt x="0" y="0"/>
                </a:moveTo>
                <a:cubicBezTo>
                  <a:pt x="202371" y="28786"/>
                  <a:pt x="357865" y="-14200"/>
                  <a:pt x="702420" y="0"/>
                </a:cubicBezTo>
                <a:cubicBezTo>
                  <a:pt x="1046975" y="14200"/>
                  <a:pt x="1016827" y="8383"/>
                  <a:pt x="1312935" y="0"/>
                </a:cubicBezTo>
                <a:cubicBezTo>
                  <a:pt x="1609044" y="-8383"/>
                  <a:pt x="1666126" y="18518"/>
                  <a:pt x="1877496" y="0"/>
                </a:cubicBezTo>
                <a:cubicBezTo>
                  <a:pt x="2088866" y="-18518"/>
                  <a:pt x="2278601" y="33364"/>
                  <a:pt x="2625869" y="0"/>
                </a:cubicBezTo>
                <a:cubicBezTo>
                  <a:pt x="2973137" y="-33364"/>
                  <a:pt x="3023086" y="10213"/>
                  <a:pt x="3144478" y="0"/>
                </a:cubicBezTo>
                <a:cubicBezTo>
                  <a:pt x="3265870" y="-10213"/>
                  <a:pt x="3492852" y="23143"/>
                  <a:pt x="3754993" y="0"/>
                </a:cubicBezTo>
                <a:cubicBezTo>
                  <a:pt x="4017135" y="-23143"/>
                  <a:pt x="4330164" y="14677"/>
                  <a:pt x="4595271" y="0"/>
                </a:cubicBezTo>
                <a:cubicBezTo>
                  <a:pt x="4600492" y="192042"/>
                  <a:pt x="4588429" y="368542"/>
                  <a:pt x="4595271" y="480132"/>
                </a:cubicBezTo>
                <a:cubicBezTo>
                  <a:pt x="4602113" y="591722"/>
                  <a:pt x="4606769" y="764300"/>
                  <a:pt x="4595271" y="923330"/>
                </a:cubicBezTo>
                <a:cubicBezTo>
                  <a:pt x="4343667" y="946486"/>
                  <a:pt x="4148303" y="941703"/>
                  <a:pt x="4030709" y="923330"/>
                </a:cubicBezTo>
                <a:cubicBezTo>
                  <a:pt x="3913115" y="904957"/>
                  <a:pt x="3751401" y="920009"/>
                  <a:pt x="3512100" y="923330"/>
                </a:cubicBezTo>
                <a:cubicBezTo>
                  <a:pt x="3272799" y="926651"/>
                  <a:pt x="3205974" y="903677"/>
                  <a:pt x="2947538" y="923330"/>
                </a:cubicBezTo>
                <a:cubicBezTo>
                  <a:pt x="2689102" y="942983"/>
                  <a:pt x="2572221" y="938383"/>
                  <a:pt x="2428929" y="923330"/>
                </a:cubicBezTo>
                <a:cubicBezTo>
                  <a:pt x="2285637" y="908277"/>
                  <a:pt x="2078696" y="938704"/>
                  <a:pt x="1772462" y="923330"/>
                </a:cubicBezTo>
                <a:cubicBezTo>
                  <a:pt x="1466228" y="907956"/>
                  <a:pt x="1410249" y="922045"/>
                  <a:pt x="1115994" y="923330"/>
                </a:cubicBezTo>
                <a:cubicBezTo>
                  <a:pt x="821739" y="924615"/>
                  <a:pt x="323267" y="966160"/>
                  <a:pt x="0" y="923330"/>
                </a:cubicBezTo>
                <a:cubicBezTo>
                  <a:pt x="-18051" y="801251"/>
                  <a:pt x="-18855" y="704240"/>
                  <a:pt x="0" y="489365"/>
                </a:cubicBezTo>
                <a:cubicBezTo>
                  <a:pt x="18855" y="274490"/>
                  <a:pt x="-12691" y="228112"/>
                  <a:pt x="0" y="0"/>
                </a:cubicBezTo>
                <a:close/>
              </a:path>
              <a:path w="4595271" h="923330" stroke="0" extrusionOk="0">
                <a:moveTo>
                  <a:pt x="0" y="0"/>
                </a:moveTo>
                <a:cubicBezTo>
                  <a:pt x="265388" y="18731"/>
                  <a:pt x="446036" y="298"/>
                  <a:pt x="610515" y="0"/>
                </a:cubicBezTo>
                <a:cubicBezTo>
                  <a:pt x="774995" y="-298"/>
                  <a:pt x="942151" y="11938"/>
                  <a:pt x="1129124" y="0"/>
                </a:cubicBezTo>
                <a:cubicBezTo>
                  <a:pt x="1316097" y="-11938"/>
                  <a:pt x="1563914" y="-14325"/>
                  <a:pt x="1739638" y="0"/>
                </a:cubicBezTo>
                <a:cubicBezTo>
                  <a:pt x="1915362" y="14325"/>
                  <a:pt x="2241759" y="-9867"/>
                  <a:pt x="2396106" y="0"/>
                </a:cubicBezTo>
                <a:cubicBezTo>
                  <a:pt x="2550453" y="9867"/>
                  <a:pt x="2726795" y="-6861"/>
                  <a:pt x="2914715" y="0"/>
                </a:cubicBezTo>
                <a:cubicBezTo>
                  <a:pt x="3102635" y="6861"/>
                  <a:pt x="3390469" y="8640"/>
                  <a:pt x="3571182" y="0"/>
                </a:cubicBezTo>
                <a:cubicBezTo>
                  <a:pt x="3751895" y="-8640"/>
                  <a:pt x="4377504" y="-26797"/>
                  <a:pt x="4595271" y="0"/>
                </a:cubicBezTo>
                <a:cubicBezTo>
                  <a:pt x="4608944" y="96176"/>
                  <a:pt x="4574394" y="286301"/>
                  <a:pt x="4595271" y="461665"/>
                </a:cubicBezTo>
                <a:cubicBezTo>
                  <a:pt x="4616148" y="637029"/>
                  <a:pt x="4613453" y="741044"/>
                  <a:pt x="4595271" y="923330"/>
                </a:cubicBezTo>
                <a:cubicBezTo>
                  <a:pt x="4346090" y="948775"/>
                  <a:pt x="4272810" y="919152"/>
                  <a:pt x="4030709" y="923330"/>
                </a:cubicBezTo>
                <a:cubicBezTo>
                  <a:pt x="3788608" y="927508"/>
                  <a:pt x="3665537" y="902590"/>
                  <a:pt x="3328289" y="923330"/>
                </a:cubicBezTo>
                <a:cubicBezTo>
                  <a:pt x="2991041" y="944070"/>
                  <a:pt x="2822344" y="936134"/>
                  <a:pt x="2671822" y="923330"/>
                </a:cubicBezTo>
                <a:cubicBezTo>
                  <a:pt x="2521300" y="910526"/>
                  <a:pt x="2228079" y="894860"/>
                  <a:pt x="1969402" y="923330"/>
                </a:cubicBezTo>
                <a:cubicBezTo>
                  <a:pt x="1710725" y="951800"/>
                  <a:pt x="1639640" y="952473"/>
                  <a:pt x="1312935" y="923330"/>
                </a:cubicBezTo>
                <a:cubicBezTo>
                  <a:pt x="986230" y="894187"/>
                  <a:pt x="919365" y="914161"/>
                  <a:pt x="564562" y="923330"/>
                </a:cubicBezTo>
                <a:cubicBezTo>
                  <a:pt x="209759" y="932499"/>
                  <a:pt x="165538" y="912848"/>
                  <a:pt x="0" y="923330"/>
                </a:cubicBezTo>
                <a:cubicBezTo>
                  <a:pt x="11613" y="745150"/>
                  <a:pt x="1646" y="671507"/>
                  <a:pt x="0" y="443198"/>
                </a:cubicBezTo>
                <a:cubicBezTo>
                  <a:pt x="-1646" y="214889"/>
                  <a:pt x="-11147" y="96937"/>
                  <a:pt x="0" y="0"/>
                </a:cubicBezTo>
                <a:close/>
              </a:path>
            </a:pathLst>
          </a:custGeom>
          <a:solidFill>
            <a:srgbClr val="FEFBE8"/>
          </a:solidFill>
          <a:ln>
            <a:solidFill>
              <a:schemeClr val="accent4">
                <a:lumMod val="7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305491686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glow rad="63500">
              <a:srgbClr val="FFC000">
                <a:alpha val="40000"/>
              </a:srgbClr>
            </a:glow>
          </a:effectLst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sz="2400" b="1" i="1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ПЕРСПЕКТИВЫ: </a:t>
            </a:r>
          </a:p>
          <a:p>
            <a:pPr algn="ctr"/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Возможность карьерного роста: открытие ИП и дальнейшее продвижение его в соцсетях.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6D961396-6B40-D9D8-9E1A-B1D8CD1FB39D}"/>
              </a:ext>
            </a:extLst>
          </p:cNvPr>
          <p:cNvSpPr txBox="1"/>
          <p:nvPr/>
        </p:nvSpPr>
        <p:spPr>
          <a:xfrm>
            <a:off x="3542780" y="6165122"/>
            <a:ext cx="3407783" cy="923330"/>
          </a:xfrm>
          <a:custGeom>
            <a:avLst/>
            <a:gdLst>
              <a:gd name="connsiteX0" fmla="*/ 0 w 3407783"/>
              <a:gd name="connsiteY0" fmla="*/ 0 h 923330"/>
              <a:gd name="connsiteX1" fmla="*/ 681557 w 3407783"/>
              <a:gd name="connsiteY1" fmla="*/ 0 h 923330"/>
              <a:gd name="connsiteX2" fmla="*/ 1397191 w 3407783"/>
              <a:gd name="connsiteY2" fmla="*/ 0 h 923330"/>
              <a:gd name="connsiteX3" fmla="*/ 2078748 w 3407783"/>
              <a:gd name="connsiteY3" fmla="*/ 0 h 923330"/>
              <a:gd name="connsiteX4" fmla="*/ 3407783 w 3407783"/>
              <a:gd name="connsiteY4" fmla="*/ 0 h 923330"/>
              <a:gd name="connsiteX5" fmla="*/ 3407783 w 3407783"/>
              <a:gd name="connsiteY5" fmla="*/ 480132 h 923330"/>
              <a:gd name="connsiteX6" fmla="*/ 3407783 w 3407783"/>
              <a:gd name="connsiteY6" fmla="*/ 923330 h 923330"/>
              <a:gd name="connsiteX7" fmla="*/ 2760304 w 3407783"/>
              <a:gd name="connsiteY7" fmla="*/ 923330 h 923330"/>
              <a:gd name="connsiteX8" fmla="*/ 2112825 w 3407783"/>
              <a:gd name="connsiteY8" fmla="*/ 923330 h 923330"/>
              <a:gd name="connsiteX9" fmla="*/ 1465347 w 3407783"/>
              <a:gd name="connsiteY9" fmla="*/ 923330 h 923330"/>
              <a:gd name="connsiteX10" fmla="*/ 886024 w 3407783"/>
              <a:gd name="connsiteY10" fmla="*/ 923330 h 923330"/>
              <a:gd name="connsiteX11" fmla="*/ 0 w 3407783"/>
              <a:gd name="connsiteY11" fmla="*/ 923330 h 923330"/>
              <a:gd name="connsiteX12" fmla="*/ 0 w 3407783"/>
              <a:gd name="connsiteY12" fmla="*/ 443198 h 923330"/>
              <a:gd name="connsiteX13" fmla="*/ 0 w 3407783"/>
              <a:gd name="connsiteY13" fmla="*/ 0 h 923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407783" h="923330" fill="none" extrusionOk="0">
                <a:moveTo>
                  <a:pt x="0" y="0"/>
                </a:moveTo>
                <a:cubicBezTo>
                  <a:pt x="232693" y="24617"/>
                  <a:pt x="413718" y="-385"/>
                  <a:pt x="681557" y="0"/>
                </a:cubicBezTo>
                <a:cubicBezTo>
                  <a:pt x="949396" y="385"/>
                  <a:pt x="1102604" y="21563"/>
                  <a:pt x="1397191" y="0"/>
                </a:cubicBezTo>
                <a:cubicBezTo>
                  <a:pt x="1691778" y="-21563"/>
                  <a:pt x="1917719" y="-32216"/>
                  <a:pt x="2078748" y="0"/>
                </a:cubicBezTo>
                <a:cubicBezTo>
                  <a:pt x="2239777" y="32216"/>
                  <a:pt x="2812429" y="48274"/>
                  <a:pt x="3407783" y="0"/>
                </a:cubicBezTo>
                <a:cubicBezTo>
                  <a:pt x="3396122" y="222134"/>
                  <a:pt x="3395850" y="256556"/>
                  <a:pt x="3407783" y="480132"/>
                </a:cubicBezTo>
                <a:cubicBezTo>
                  <a:pt x="3419716" y="703708"/>
                  <a:pt x="3398888" y="710612"/>
                  <a:pt x="3407783" y="923330"/>
                </a:cubicBezTo>
                <a:cubicBezTo>
                  <a:pt x="3240678" y="913203"/>
                  <a:pt x="3054750" y="929895"/>
                  <a:pt x="2760304" y="923330"/>
                </a:cubicBezTo>
                <a:cubicBezTo>
                  <a:pt x="2465858" y="916765"/>
                  <a:pt x="2343790" y="909480"/>
                  <a:pt x="2112825" y="923330"/>
                </a:cubicBezTo>
                <a:cubicBezTo>
                  <a:pt x="1881860" y="937180"/>
                  <a:pt x="1610969" y="908300"/>
                  <a:pt x="1465347" y="923330"/>
                </a:cubicBezTo>
                <a:cubicBezTo>
                  <a:pt x="1319725" y="938360"/>
                  <a:pt x="1034574" y="920658"/>
                  <a:pt x="886024" y="923330"/>
                </a:cubicBezTo>
                <a:cubicBezTo>
                  <a:pt x="737474" y="926002"/>
                  <a:pt x="234303" y="893186"/>
                  <a:pt x="0" y="923330"/>
                </a:cubicBezTo>
                <a:cubicBezTo>
                  <a:pt x="20975" y="688531"/>
                  <a:pt x="11106" y="637975"/>
                  <a:pt x="0" y="443198"/>
                </a:cubicBezTo>
                <a:cubicBezTo>
                  <a:pt x="-11106" y="248421"/>
                  <a:pt x="18939" y="160436"/>
                  <a:pt x="0" y="0"/>
                </a:cubicBezTo>
                <a:close/>
              </a:path>
              <a:path w="3407783" h="923330" stroke="0" extrusionOk="0">
                <a:moveTo>
                  <a:pt x="0" y="0"/>
                </a:moveTo>
                <a:cubicBezTo>
                  <a:pt x="214924" y="-23762"/>
                  <a:pt x="372561" y="-7384"/>
                  <a:pt x="579323" y="0"/>
                </a:cubicBezTo>
                <a:cubicBezTo>
                  <a:pt x="786085" y="7384"/>
                  <a:pt x="976318" y="10302"/>
                  <a:pt x="1260880" y="0"/>
                </a:cubicBezTo>
                <a:cubicBezTo>
                  <a:pt x="1545442" y="-10302"/>
                  <a:pt x="1768331" y="28467"/>
                  <a:pt x="1942436" y="0"/>
                </a:cubicBezTo>
                <a:cubicBezTo>
                  <a:pt x="2116541" y="-28467"/>
                  <a:pt x="2320046" y="18894"/>
                  <a:pt x="2658071" y="0"/>
                </a:cubicBezTo>
                <a:cubicBezTo>
                  <a:pt x="2996096" y="-18894"/>
                  <a:pt x="3074742" y="-1652"/>
                  <a:pt x="3407783" y="0"/>
                </a:cubicBezTo>
                <a:cubicBezTo>
                  <a:pt x="3414849" y="89420"/>
                  <a:pt x="3406137" y="318887"/>
                  <a:pt x="3407783" y="433965"/>
                </a:cubicBezTo>
                <a:cubicBezTo>
                  <a:pt x="3409429" y="549043"/>
                  <a:pt x="3389671" y="772667"/>
                  <a:pt x="3407783" y="923330"/>
                </a:cubicBezTo>
                <a:cubicBezTo>
                  <a:pt x="3205794" y="915882"/>
                  <a:pt x="2979063" y="940648"/>
                  <a:pt x="2828460" y="923330"/>
                </a:cubicBezTo>
                <a:cubicBezTo>
                  <a:pt x="2677857" y="906012"/>
                  <a:pt x="2448147" y="898509"/>
                  <a:pt x="2215059" y="923330"/>
                </a:cubicBezTo>
                <a:cubicBezTo>
                  <a:pt x="1981971" y="948151"/>
                  <a:pt x="1868482" y="907505"/>
                  <a:pt x="1635736" y="923330"/>
                </a:cubicBezTo>
                <a:cubicBezTo>
                  <a:pt x="1402990" y="939155"/>
                  <a:pt x="1329016" y="892821"/>
                  <a:pt x="1022335" y="923330"/>
                </a:cubicBezTo>
                <a:cubicBezTo>
                  <a:pt x="715654" y="953839"/>
                  <a:pt x="378850" y="907561"/>
                  <a:pt x="0" y="923330"/>
                </a:cubicBezTo>
                <a:cubicBezTo>
                  <a:pt x="16622" y="696245"/>
                  <a:pt x="-20420" y="556666"/>
                  <a:pt x="0" y="461665"/>
                </a:cubicBezTo>
                <a:cubicBezTo>
                  <a:pt x="20420" y="366664"/>
                  <a:pt x="3561" y="160855"/>
                  <a:pt x="0" y="0"/>
                </a:cubicBezTo>
                <a:close/>
              </a:path>
            </a:pathLst>
          </a:custGeom>
          <a:solidFill>
            <a:srgbClr val="FEFBE8"/>
          </a:solidFill>
          <a:ln>
            <a:solidFill>
              <a:srgbClr val="CCFF99"/>
            </a:solidFill>
            <a:extLst>
              <a:ext uri="{C807C97D-BFC1-408E-A445-0C87EB9F89A2}">
                <ask:lineSketchStyleProps xmlns="" xmlns:ask="http://schemas.microsoft.com/office/drawing/2018/sketchyshapes" sd="259668390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glow rad="63500">
              <a:srgbClr val="FFC000">
                <a:alpha val="40000"/>
              </a:srgbClr>
            </a:glow>
          </a:effectLst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sz="2400" b="1" i="1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ВЫВОДЫ</a:t>
            </a:r>
            <a:r>
              <a:rPr lang="ru-RU" sz="2400" b="1" i="1" dirty="0">
                <a:latin typeface="Times New Roman" panose="02020603050405020304" pitchFamily="18" charset="0"/>
                <a:ea typeface="Aptos" panose="020B0004020202020204" pitchFamily="34" charset="0"/>
              </a:rPr>
              <a:t>:</a:t>
            </a:r>
          </a:p>
          <a:p>
            <a:pPr algn="ctr"/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Выпечка хлеба – производство, </a:t>
            </a:r>
          </a:p>
          <a:p>
            <a:pPr algn="ctr"/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которое обеспечит наше будущее!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E361341F-E163-A4C6-BCF0-DCAE28C0BC7B}"/>
              </a:ext>
            </a:extLst>
          </p:cNvPr>
          <p:cNvSpPr txBox="1"/>
          <p:nvPr/>
        </p:nvSpPr>
        <p:spPr>
          <a:xfrm>
            <a:off x="7122211" y="5916394"/>
            <a:ext cx="3580665" cy="123110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sz="1000" b="1" kern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Литература:</a:t>
            </a:r>
            <a:endParaRPr lang="ru-RU" sz="10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Чижикова, О. Г.  Технология производства хлеба и хлебобулочных изделий. - Москва : Издательство </a:t>
            </a:r>
            <a:r>
              <a:rPr lang="ru-RU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Юрайт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2024. - 252 с.</a:t>
            </a:r>
          </a:p>
          <a:p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Г.Молдовяну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Картя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брутарулуй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– </a:t>
            </a:r>
            <a:r>
              <a:rPr lang="ru-RU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Едитура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Букурешть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1993. – 245 п.</a:t>
            </a:r>
          </a:p>
          <a:p>
            <a:r>
              <a:rPr lang="ru-RU" sz="1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r>
              <a:rPr lang="ru-RU" sz="1000" u="sng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2"/>
              </a:rPr>
              <a:t>https://advance.ru/knowledge/articles/</a:t>
            </a:r>
            <a:r>
              <a:rPr lang="ru-RU" sz="1000" u="sng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2"/>
              </a:rPr>
              <a:t>kak_pomoch_rebenku_s_vyborom_professii</a:t>
            </a:r>
            <a:r>
              <a:rPr lang="ru-RU" sz="1000" u="sng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2"/>
              </a:rPr>
              <a:t>/</a:t>
            </a:r>
            <a:endParaRPr lang="ru-RU" sz="10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B177D006-CCF9-5D2F-1E24-45EB9627DD38}"/>
              </a:ext>
            </a:extLst>
          </p:cNvPr>
          <p:cNvSpPr txBox="1"/>
          <p:nvPr/>
        </p:nvSpPr>
        <p:spPr>
          <a:xfrm>
            <a:off x="150801" y="5985151"/>
            <a:ext cx="2952000" cy="923330"/>
          </a:xfrm>
          <a:prstGeom prst="rect">
            <a:avLst/>
          </a:prstGeom>
          <a:noFill/>
          <a:ln>
            <a:noFill/>
          </a:ln>
        </p:spPr>
        <p:txBody>
          <a:bodyPr wrap="square" lIns="36000" tIns="0" rIns="0" bIns="0" rtlCol="0">
            <a:spAutoFit/>
          </a:bodyPr>
          <a:lstStyle/>
          <a:p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Филипович В. </a:t>
            </a:r>
            <a:r>
              <a:rPr lang="ru-RU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определение целей и темы постера;</a:t>
            </a:r>
          </a:p>
          <a:p>
            <a:r>
              <a:rPr lang="ru-RU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Шелкунова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Е. - </a:t>
            </a:r>
            <a:r>
              <a:rPr lang="ru-RU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 плана мероприятий, изучение соцсетей хлебопекарного производства;</a:t>
            </a:r>
          </a:p>
          <a:p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Тимко О. - </a:t>
            </a:r>
            <a:r>
              <a:rPr lang="ru-RU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изучение рынка труда;</a:t>
            </a:r>
          </a:p>
          <a:p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Цуркан Д. - </a:t>
            </a:r>
            <a:r>
              <a:rPr lang="ru-RU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изучение специальностей по профилю; </a:t>
            </a:r>
          </a:p>
          <a:p>
            <a:r>
              <a:rPr lang="ru-RU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Адещенко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Д. - </a:t>
            </a:r>
            <a:r>
              <a:rPr lang="ru-RU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дизайнер постера.</a:t>
            </a:r>
          </a:p>
        </p:txBody>
      </p:sp>
      <p:pic>
        <p:nvPicPr>
          <p:cNvPr id="69" name="Рисунок 68" descr="Изображение выглядит как человек, одежда, в помещении, стена&#10;&#10;Автоматически созданное описание">
            <a:extLst>
              <a:ext uri="{FF2B5EF4-FFF2-40B4-BE49-F238E27FC236}">
                <a16:creationId xmlns:a16="http://schemas.microsoft.com/office/drawing/2014/main" id="{6839CFE1-216B-9BFF-793D-DC7907093AC5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70623" y="158947"/>
            <a:ext cx="1368000" cy="1823999"/>
          </a:xfrm>
          <a:prstGeom prst="rect">
            <a:avLst/>
          </a:prstGeom>
        </p:spPr>
      </p:pic>
      <p:pic>
        <p:nvPicPr>
          <p:cNvPr id="67" name="Рисунок 66" descr="Изображение выглядит как человек, в помещении, одежда, Бытовая техника&#10;&#10;Автоматически созданное описание">
            <a:extLst>
              <a:ext uri="{FF2B5EF4-FFF2-40B4-BE49-F238E27FC236}">
                <a16:creationId xmlns:a16="http://schemas.microsoft.com/office/drawing/2014/main" id="{050589B2-359D-8E94-0A34-EEEE86563B9A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0623" y="158947"/>
            <a:ext cx="1368000" cy="1823999"/>
          </a:xfrm>
          <a:prstGeom prst="rect">
            <a:avLst/>
          </a:prstGeom>
        </p:spPr>
      </p:pic>
      <p:pic>
        <p:nvPicPr>
          <p:cNvPr id="68" name="Рисунок 67" descr="Изображение выглядит как человек, в помещении, выпечка, хлеб&#10;&#10;Автоматически созданное описание">
            <a:extLst>
              <a:ext uri="{FF2B5EF4-FFF2-40B4-BE49-F238E27FC236}">
                <a16:creationId xmlns:a16="http://schemas.microsoft.com/office/drawing/2014/main" id="{AF1E5F9F-DC2F-F895-9A5B-D4E45777B1B7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0623" y="158947"/>
            <a:ext cx="1368000" cy="1823999"/>
          </a:xfrm>
          <a:prstGeom prst="rect">
            <a:avLst/>
          </a:prstGeom>
        </p:spPr>
      </p:pic>
      <p:pic>
        <p:nvPicPr>
          <p:cNvPr id="70" name="Рисунок 69" descr="Изображение выглядит как человек, одежда, в помещении, стена&#10;&#10;Автоматически созданное описание">
            <a:extLst>
              <a:ext uri="{FF2B5EF4-FFF2-40B4-BE49-F238E27FC236}">
                <a16:creationId xmlns:a16="http://schemas.microsoft.com/office/drawing/2014/main" id="{548F7A81-216D-3181-BF5F-BD316C60E701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4030" y="402807"/>
            <a:ext cx="1368000" cy="1824000"/>
          </a:xfrm>
          <a:prstGeom prst="rect">
            <a:avLst/>
          </a:prstGeom>
        </p:spPr>
      </p:pic>
      <p:pic>
        <p:nvPicPr>
          <p:cNvPr id="71" name="Рисунок 70" descr="Изображение выглядит как человек, Кухонная утварь, в помещении, еда&#10;&#10;Автоматически созданное описание">
            <a:extLst>
              <a:ext uri="{FF2B5EF4-FFF2-40B4-BE49-F238E27FC236}">
                <a16:creationId xmlns:a16="http://schemas.microsoft.com/office/drawing/2014/main" id="{2877C933-C2D7-404E-A0E6-24EA9F01BD84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4030" y="402807"/>
            <a:ext cx="1368000" cy="1824000"/>
          </a:xfrm>
          <a:prstGeom prst="rect">
            <a:avLst/>
          </a:prstGeom>
        </p:spPr>
      </p:pic>
      <p:pic>
        <p:nvPicPr>
          <p:cNvPr id="72" name="Рисунок 71" descr="Изображение выглядит как выпечка, стена, человек, еда&#10;&#10;Автоматически созданное описание">
            <a:extLst>
              <a:ext uri="{FF2B5EF4-FFF2-40B4-BE49-F238E27FC236}">
                <a16:creationId xmlns:a16="http://schemas.microsoft.com/office/drawing/2014/main" id="{AD6815C3-64F7-5C65-B54C-9B3D40959102}"/>
              </a:ext>
            </a:extLst>
          </p:cNvPr>
          <p:cNvPicPr>
            <a:picLocks noChangeAspect="1"/>
          </p:cNvPicPr>
          <p:nvPr/>
        </p:nvPicPr>
        <p:blipFill>
          <a:blip r:embed="rId20" cstate="hq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4030" y="402807"/>
            <a:ext cx="1368000" cy="1824000"/>
          </a:xfrm>
          <a:prstGeom prst="rect">
            <a:avLst/>
          </a:prstGeom>
        </p:spPr>
      </p:pic>
      <p:pic>
        <p:nvPicPr>
          <p:cNvPr id="7" name="Рисунок 6" descr="Изображение выглядит как желтый&#10;&#10;Автоматически созданное описание">
            <a:extLst>
              <a:ext uri="{FF2B5EF4-FFF2-40B4-BE49-F238E27FC236}">
                <a16:creationId xmlns:a16="http://schemas.microsoft.com/office/drawing/2014/main" id="{C0FD2BF8-69C3-BAD2-E55C-03A16EB6A96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0976" y="150728"/>
            <a:ext cx="1928122" cy="94478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389525" y="131369"/>
            <a:ext cx="1565237" cy="430887"/>
          </a:xfrm>
          <a:prstGeom prst="rect">
            <a:avLst/>
          </a:prstGeom>
          <a:solidFill>
            <a:srgbClr val="CCFFCC"/>
          </a:solidFill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ru-RU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Филипович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В. - </a:t>
            </a:r>
          </a:p>
          <a:p>
            <a:pPr algn="ctr"/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домашний кондитер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9198667" y="1861056"/>
            <a:ext cx="1510221" cy="430887"/>
          </a:xfrm>
          <a:prstGeom prst="rect">
            <a:avLst/>
          </a:prstGeom>
          <a:solidFill>
            <a:srgbClr val="CCECFF"/>
          </a:solidFill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ru-RU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Цуркан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Д. мечтает</a:t>
            </a:r>
          </a:p>
          <a:p>
            <a:pPr algn="ctr"/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стать пекарем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527711" y="1988922"/>
            <a:ext cx="89768" cy="215444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9292303" y="184747"/>
            <a:ext cx="89768" cy="215444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03643" y="2816876"/>
            <a:ext cx="12170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ПЛАН: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4" cstate="hq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50086" y="2567089"/>
            <a:ext cx="1368000" cy="1824000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2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6615" y="4925208"/>
            <a:ext cx="2520000" cy="1134000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0319" y="2463570"/>
            <a:ext cx="2520000" cy="1134000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2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0319" y="3686358"/>
            <a:ext cx="2520000" cy="1134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079562" y="2567089"/>
            <a:ext cx="324128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</a:t>
            </a:r>
          </a:p>
          <a:p>
            <a:pPr algn="ctr"/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</a:p>
          <a:p>
            <a:pPr algn="ctr"/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</a:p>
          <a:p>
            <a:pPr algn="ctr"/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</a:p>
          <a:p>
            <a:pPr algn="ctr"/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</a:p>
          <a:p>
            <a:pPr algn="ctr"/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</a:p>
          <a:p>
            <a:pPr algn="ctr"/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</a:p>
          <a:p>
            <a:pPr algn="ctr"/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</a:p>
          <a:p>
            <a:pPr algn="ctr"/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</a:p>
        </p:txBody>
      </p:sp>
      <p:pic>
        <p:nvPicPr>
          <p:cNvPr id="48" name="Рисунок 47"/>
          <p:cNvPicPr>
            <a:picLocks noChangeAspect="1"/>
          </p:cNvPicPr>
          <p:nvPr/>
        </p:nvPicPr>
        <p:blipFill>
          <a:blip r:embed="rId2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6615" y="4925208"/>
            <a:ext cx="2520000" cy="1134000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3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0319" y="2466331"/>
            <a:ext cx="2520000" cy="1134000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3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0319" y="3689446"/>
            <a:ext cx="2520000" cy="1134000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3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6615" y="4925208"/>
            <a:ext cx="2520000" cy="1134000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3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0319" y="3704921"/>
            <a:ext cx="2520000" cy="1134000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 rotWithShape="1">
          <a:blip r:embed="rId3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3420319" y="2461649"/>
            <a:ext cx="2520000" cy="1134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503177" y="3421276"/>
            <a:ext cx="2340000" cy="216000"/>
          </a:xfrm>
          <a:prstGeom prst="rect">
            <a:avLst/>
          </a:prstGeom>
          <a:solidFill>
            <a:srgbClr val="CCECFF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Тираспольский </a:t>
            </a:r>
            <a:r>
              <a:rPr lang="ru-RU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хлебокомбинат</a:t>
            </a:r>
            <a:endParaRPr lang="ru-RU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3656870" y="5896165"/>
            <a:ext cx="1512000" cy="216000"/>
          </a:xfrm>
          <a:prstGeom prst="rect">
            <a:avLst/>
          </a:prstGeom>
          <a:solidFill>
            <a:srgbClr val="CCECFF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Пекарня </a:t>
            </a:r>
            <a:r>
              <a:rPr lang="ru-RU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Биофрост</a:t>
            </a:r>
            <a:endParaRPr lang="ru-RU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Прямоугольник 58"/>
          <p:cNvSpPr/>
          <p:nvPr/>
        </p:nvSpPr>
        <p:spPr>
          <a:xfrm>
            <a:off x="3978499" y="4648058"/>
            <a:ext cx="1389355" cy="215444"/>
          </a:xfrm>
          <a:prstGeom prst="rect">
            <a:avLst/>
          </a:prstGeom>
          <a:solidFill>
            <a:srgbClr val="CCFFCC"/>
          </a:solidFill>
        </p:spPr>
        <p:txBody>
          <a:bodyPr wrap="none" lIns="0" tIns="0" rIns="0" bIns="0">
            <a:spAutoFit/>
          </a:bodyPr>
          <a:lstStyle/>
          <a:p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Смак Кафе-</a:t>
            </a:r>
            <a:r>
              <a:rPr lang="ru-RU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Кебаб</a:t>
            </a:r>
            <a:endParaRPr lang="ru-RU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236138" y="4287188"/>
            <a:ext cx="1395895" cy="430887"/>
          </a:xfrm>
          <a:prstGeom prst="rect">
            <a:avLst/>
          </a:prstGeom>
          <a:solidFill>
            <a:srgbClr val="CCFFCC"/>
          </a:solidFill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Тимко О. изучает </a:t>
            </a:r>
          </a:p>
          <a:p>
            <a:pPr algn="ctr"/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рынок труда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65165" y="5930133"/>
            <a:ext cx="3014397" cy="1065307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3443815" y="2488807"/>
            <a:ext cx="91372" cy="215444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3451408" y="3736660"/>
            <a:ext cx="91372" cy="215444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3266642" y="4953022"/>
            <a:ext cx="91372" cy="215444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ru-RU" sz="1400" b="1" dirty="0"/>
              <a:t>5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9270623" y="2601432"/>
            <a:ext cx="91372" cy="215444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ru-RU" sz="1400" b="1" dirty="0"/>
              <a:t>6</a:t>
            </a:r>
          </a:p>
        </p:txBody>
      </p:sp>
      <p:sp>
        <p:nvSpPr>
          <p:cNvPr id="83" name="Text Box 7">
            <a:extLst>
              <a:ext uri="{FF2B5EF4-FFF2-40B4-BE49-F238E27FC236}">
                <a16:creationId xmlns:a16="http://schemas.microsoft.com/office/drawing/2014/main" id="{13B20EB1-2A3D-1CF8-6D1C-1D95D8340C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45922"/>
            <a:ext cx="5465727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9pPr>
          </a:lstStyle>
          <a:p>
            <a:pPr algn="ctr"/>
            <a:r>
              <a:rPr lang="ru-RU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Авторы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Тимко О., Цуркан Д., Филипович В., </a:t>
            </a:r>
            <a:r>
              <a:rPr lang="ru-RU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Шелкунова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Е., </a:t>
            </a:r>
            <a:r>
              <a:rPr lang="ru-RU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Адещенко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Д.</a:t>
            </a:r>
          </a:p>
          <a:p>
            <a:pPr algn="ctr"/>
            <a:r>
              <a:rPr lang="ru-RU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Руководители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Жосан Г.В., Гуня Р.В., МОУ «ТСШ №11»</a:t>
            </a:r>
          </a:p>
        </p:txBody>
      </p:sp>
      <p:sp>
        <p:nvSpPr>
          <p:cNvPr id="84" name="Прямоугольник: скругленные углы 10">
            <a:extLst>
              <a:ext uri="{FF2B5EF4-FFF2-40B4-BE49-F238E27FC236}">
                <a16:creationId xmlns:a16="http://schemas.microsoft.com/office/drawing/2014/main" id="{F5469E6B-E5E6-236B-FB1B-FCE485EC4F94}"/>
              </a:ext>
            </a:extLst>
          </p:cNvPr>
          <p:cNvSpPr/>
          <p:nvPr/>
        </p:nvSpPr>
        <p:spPr>
          <a:xfrm>
            <a:off x="623481" y="117231"/>
            <a:ext cx="4320000" cy="468000"/>
          </a:xfrm>
          <a:custGeom>
            <a:avLst/>
            <a:gdLst>
              <a:gd name="connsiteX0" fmla="*/ 0 w 4320000"/>
              <a:gd name="connsiteY0" fmla="*/ 78002 h 468000"/>
              <a:gd name="connsiteX1" fmla="*/ 78002 w 4320000"/>
              <a:gd name="connsiteY1" fmla="*/ 0 h 468000"/>
              <a:gd name="connsiteX2" fmla="*/ 756138 w 4320000"/>
              <a:gd name="connsiteY2" fmla="*/ 0 h 468000"/>
              <a:gd name="connsiteX3" fmla="*/ 1434275 w 4320000"/>
              <a:gd name="connsiteY3" fmla="*/ 0 h 468000"/>
              <a:gd name="connsiteX4" fmla="*/ 2112411 w 4320000"/>
              <a:gd name="connsiteY4" fmla="*/ 0 h 468000"/>
              <a:gd name="connsiteX5" fmla="*/ 2748908 w 4320000"/>
              <a:gd name="connsiteY5" fmla="*/ 0 h 468000"/>
              <a:gd name="connsiteX6" fmla="*/ 3385405 w 4320000"/>
              <a:gd name="connsiteY6" fmla="*/ 0 h 468000"/>
              <a:gd name="connsiteX7" fmla="*/ 4241998 w 4320000"/>
              <a:gd name="connsiteY7" fmla="*/ 0 h 468000"/>
              <a:gd name="connsiteX8" fmla="*/ 4320000 w 4320000"/>
              <a:gd name="connsiteY8" fmla="*/ 78002 h 468000"/>
              <a:gd name="connsiteX9" fmla="*/ 4320000 w 4320000"/>
              <a:gd name="connsiteY9" fmla="*/ 389998 h 468000"/>
              <a:gd name="connsiteX10" fmla="*/ 4241998 w 4320000"/>
              <a:gd name="connsiteY10" fmla="*/ 468000 h 468000"/>
              <a:gd name="connsiteX11" fmla="*/ 3688781 w 4320000"/>
              <a:gd name="connsiteY11" fmla="*/ 468000 h 468000"/>
              <a:gd name="connsiteX12" fmla="*/ 3218845 w 4320000"/>
              <a:gd name="connsiteY12" fmla="*/ 468000 h 468000"/>
              <a:gd name="connsiteX13" fmla="*/ 2623988 w 4320000"/>
              <a:gd name="connsiteY13" fmla="*/ 468000 h 468000"/>
              <a:gd name="connsiteX14" fmla="*/ 2029132 w 4320000"/>
              <a:gd name="connsiteY14" fmla="*/ 468000 h 468000"/>
              <a:gd name="connsiteX15" fmla="*/ 1559195 w 4320000"/>
              <a:gd name="connsiteY15" fmla="*/ 468000 h 468000"/>
              <a:gd name="connsiteX16" fmla="*/ 1005978 w 4320000"/>
              <a:gd name="connsiteY16" fmla="*/ 468000 h 468000"/>
              <a:gd name="connsiteX17" fmla="*/ 78002 w 4320000"/>
              <a:gd name="connsiteY17" fmla="*/ 468000 h 468000"/>
              <a:gd name="connsiteX18" fmla="*/ 0 w 4320000"/>
              <a:gd name="connsiteY18" fmla="*/ 389998 h 468000"/>
              <a:gd name="connsiteX19" fmla="*/ 0 w 4320000"/>
              <a:gd name="connsiteY19" fmla="*/ 78002 h 46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0000" h="468000" fill="none" extrusionOk="0">
                <a:moveTo>
                  <a:pt x="0" y="78002"/>
                </a:moveTo>
                <a:cubicBezTo>
                  <a:pt x="-5342" y="33717"/>
                  <a:pt x="45996" y="-5855"/>
                  <a:pt x="78002" y="0"/>
                </a:cubicBezTo>
                <a:cubicBezTo>
                  <a:pt x="291018" y="-30572"/>
                  <a:pt x="534966" y="3344"/>
                  <a:pt x="756138" y="0"/>
                </a:cubicBezTo>
                <a:cubicBezTo>
                  <a:pt x="977310" y="-3344"/>
                  <a:pt x="1163093" y="19709"/>
                  <a:pt x="1434275" y="0"/>
                </a:cubicBezTo>
                <a:cubicBezTo>
                  <a:pt x="1705457" y="-19709"/>
                  <a:pt x="1894202" y="73184"/>
                  <a:pt x="2112411" y="0"/>
                </a:cubicBezTo>
                <a:cubicBezTo>
                  <a:pt x="2330620" y="-73184"/>
                  <a:pt x="2469345" y="39832"/>
                  <a:pt x="2748908" y="0"/>
                </a:cubicBezTo>
                <a:cubicBezTo>
                  <a:pt x="3028471" y="-39832"/>
                  <a:pt x="3217500" y="60272"/>
                  <a:pt x="3385405" y="0"/>
                </a:cubicBezTo>
                <a:cubicBezTo>
                  <a:pt x="3553310" y="-60272"/>
                  <a:pt x="3936750" y="79864"/>
                  <a:pt x="4241998" y="0"/>
                </a:cubicBezTo>
                <a:cubicBezTo>
                  <a:pt x="4285029" y="2538"/>
                  <a:pt x="4312183" y="36003"/>
                  <a:pt x="4320000" y="78002"/>
                </a:cubicBezTo>
                <a:cubicBezTo>
                  <a:pt x="4343173" y="223138"/>
                  <a:pt x="4292197" y="302353"/>
                  <a:pt x="4320000" y="389998"/>
                </a:cubicBezTo>
                <a:cubicBezTo>
                  <a:pt x="4317883" y="434534"/>
                  <a:pt x="4288361" y="455764"/>
                  <a:pt x="4241998" y="468000"/>
                </a:cubicBezTo>
                <a:cubicBezTo>
                  <a:pt x="4117377" y="530373"/>
                  <a:pt x="3896626" y="438635"/>
                  <a:pt x="3688781" y="468000"/>
                </a:cubicBezTo>
                <a:cubicBezTo>
                  <a:pt x="3480936" y="497365"/>
                  <a:pt x="3431576" y="443958"/>
                  <a:pt x="3218845" y="468000"/>
                </a:cubicBezTo>
                <a:cubicBezTo>
                  <a:pt x="3006114" y="492042"/>
                  <a:pt x="2784627" y="462471"/>
                  <a:pt x="2623988" y="468000"/>
                </a:cubicBezTo>
                <a:cubicBezTo>
                  <a:pt x="2463349" y="473529"/>
                  <a:pt x="2316561" y="433135"/>
                  <a:pt x="2029132" y="468000"/>
                </a:cubicBezTo>
                <a:cubicBezTo>
                  <a:pt x="1741703" y="502865"/>
                  <a:pt x="1739039" y="427901"/>
                  <a:pt x="1559195" y="468000"/>
                </a:cubicBezTo>
                <a:cubicBezTo>
                  <a:pt x="1379351" y="508099"/>
                  <a:pt x="1250411" y="453945"/>
                  <a:pt x="1005978" y="468000"/>
                </a:cubicBezTo>
                <a:cubicBezTo>
                  <a:pt x="761545" y="482055"/>
                  <a:pt x="272659" y="389739"/>
                  <a:pt x="78002" y="468000"/>
                </a:cubicBezTo>
                <a:cubicBezTo>
                  <a:pt x="34601" y="459745"/>
                  <a:pt x="-3143" y="435824"/>
                  <a:pt x="0" y="389998"/>
                </a:cubicBezTo>
                <a:cubicBezTo>
                  <a:pt x="-36940" y="302191"/>
                  <a:pt x="23663" y="144734"/>
                  <a:pt x="0" y="78002"/>
                </a:cubicBezTo>
                <a:close/>
              </a:path>
              <a:path w="4320000" h="468000" stroke="0" extrusionOk="0">
                <a:moveTo>
                  <a:pt x="0" y="78002"/>
                </a:moveTo>
                <a:cubicBezTo>
                  <a:pt x="5237" y="36351"/>
                  <a:pt x="37481" y="5329"/>
                  <a:pt x="78002" y="0"/>
                </a:cubicBezTo>
                <a:cubicBezTo>
                  <a:pt x="361156" y="-65357"/>
                  <a:pt x="472581" y="28050"/>
                  <a:pt x="756138" y="0"/>
                </a:cubicBezTo>
                <a:cubicBezTo>
                  <a:pt x="1039695" y="-28050"/>
                  <a:pt x="1068755" y="50812"/>
                  <a:pt x="1226075" y="0"/>
                </a:cubicBezTo>
                <a:cubicBezTo>
                  <a:pt x="1383395" y="-50812"/>
                  <a:pt x="1684083" y="15897"/>
                  <a:pt x="1862572" y="0"/>
                </a:cubicBezTo>
                <a:cubicBezTo>
                  <a:pt x="2041061" y="-15897"/>
                  <a:pt x="2244651" y="40374"/>
                  <a:pt x="2374148" y="0"/>
                </a:cubicBezTo>
                <a:cubicBezTo>
                  <a:pt x="2503645" y="-40374"/>
                  <a:pt x="2817056" y="1565"/>
                  <a:pt x="3052285" y="0"/>
                </a:cubicBezTo>
                <a:cubicBezTo>
                  <a:pt x="3287514" y="-1565"/>
                  <a:pt x="3537660" y="56638"/>
                  <a:pt x="3730421" y="0"/>
                </a:cubicBezTo>
                <a:cubicBezTo>
                  <a:pt x="3923182" y="-56638"/>
                  <a:pt x="4027191" y="30267"/>
                  <a:pt x="4241998" y="0"/>
                </a:cubicBezTo>
                <a:cubicBezTo>
                  <a:pt x="4282532" y="7788"/>
                  <a:pt x="4307655" y="34712"/>
                  <a:pt x="4320000" y="78002"/>
                </a:cubicBezTo>
                <a:cubicBezTo>
                  <a:pt x="4355732" y="163320"/>
                  <a:pt x="4305722" y="251943"/>
                  <a:pt x="4320000" y="389998"/>
                </a:cubicBezTo>
                <a:cubicBezTo>
                  <a:pt x="4317314" y="433236"/>
                  <a:pt x="4287898" y="474286"/>
                  <a:pt x="4241998" y="468000"/>
                </a:cubicBezTo>
                <a:cubicBezTo>
                  <a:pt x="4065624" y="498827"/>
                  <a:pt x="3877767" y="432933"/>
                  <a:pt x="3605501" y="468000"/>
                </a:cubicBezTo>
                <a:cubicBezTo>
                  <a:pt x="3333235" y="503067"/>
                  <a:pt x="3151659" y="405666"/>
                  <a:pt x="2969005" y="468000"/>
                </a:cubicBezTo>
                <a:cubicBezTo>
                  <a:pt x="2786351" y="530334"/>
                  <a:pt x="2652658" y="416983"/>
                  <a:pt x="2374148" y="468000"/>
                </a:cubicBezTo>
                <a:cubicBezTo>
                  <a:pt x="2095638" y="519017"/>
                  <a:pt x="1899393" y="429883"/>
                  <a:pt x="1779292" y="468000"/>
                </a:cubicBezTo>
                <a:cubicBezTo>
                  <a:pt x="1659191" y="506117"/>
                  <a:pt x="1434891" y="411322"/>
                  <a:pt x="1142795" y="468000"/>
                </a:cubicBezTo>
                <a:cubicBezTo>
                  <a:pt x="850699" y="524678"/>
                  <a:pt x="293898" y="427468"/>
                  <a:pt x="78002" y="468000"/>
                </a:cubicBezTo>
                <a:cubicBezTo>
                  <a:pt x="36686" y="464719"/>
                  <a:pt x="-2980" y="425390"/>
                  <a:pt x="0" y="389998"/>
                </a:cubicBezTo>
                <a:cubicBezTo>
                  <a:pt x="-26236" y="291866"/>
                  <a:pt x="1253" y="180874"/>
                  <a:pt x="0" y="78002"/>
                </a:cubicBezTo>
                <a:close/>
              </a:path>
            </a:pathLst>
          </a:custGeom>
          <a:solidFill>
            <a:srgbClr val="FEFBE8"/>
          </a:solidFill>
          <a:ln w="19050">
            <a:solidFill>
              <a:schemeClr val="accent4">
                <a:lumMod val="60000"/>
                <a:lumOff val="40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852854689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ХЛЕБ – ВСЕМУ ГОЛОВА</a:t>
            </a:r>
          </a:p>
        </p:txBody>
      </p:sp>
    </p:spTree>
    <p:extLst>
      <p:ext uri="{BB962C8B-B14F-4D97-AF65-F5344CB8AC3E}">
        <p14:creationId xmlns:p14="http://schemas.microsoft.com/office/powerpoint/2010/main" val="981296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26" presetClass="emph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8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27" presetClass="entr" presetSubtype="0" fill="hold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4" dur="60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00CC00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FF0000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5" dur="60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60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770"/>
                            </p:stCondLst>
                            <p:childTnLst>
                              <p:par>
                                <p:cTn id="28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0" dur="60"/>
                                        <p:tgtEl>
                                          <p:spTgt spid="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FF0000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00CC00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1" dur="60"/>
                                        <p:tgtEl>
                                          <p:spTgt spid="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60"/>
                                        <p:tgtEl>
                                          <p:spTgt spid="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090"/>
                            </p:stCondLst>
                            <p:childTnLst>
                              <p:par>
                                <p:cTn id="3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90"/>
                            </p:stCondLst>
                            <p:childTnLst>
                              <p:par>
                                <p:cTn id="5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59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2590"/>
                            </p:stCondLst>
                            <p:childTnLst>
                              <p:par>
                                <p:cTn id="7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3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3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3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5590"/>
                            </p:stCondLst>
                            <p:childTnLst>
                              <p:par>
                                <p:cTn id="8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2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759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8590"/>
                            </p:stCondLst>
                            <p:childTnLst>
                              <p:par>
                                <p:cTn id="9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0590"/>
                            </p:stCondLst>
                            <p:childTnLst>
                              <p:par>
                                <p:cTn id="9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2590"/>
                            </p:stCondLst>
                            <p:childTnLst>
                              <p:par>
                                <p:cTn id="1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3090"/>
                            </p:stCondLst>
                            <p:childTnLst>
                              <p:par>
                                <p:cTn id="105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5090"/>
                            </p:stCondLst>
                            <p:childTnLst>
                              <p:par>
                                <p:cTn id="111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7090"/>
                            </p:stCondLst>
                            <p:childTnLst>
                              <p:par>
                                <p:cTn id="117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29090"/>
                            </p:stCondLst>
                            <p:childTnLst>
                              <p:par>
                                <p:cTn id="1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9590"/>
                            </p:stCondLst>
                            <p:childTnLst>
                              <p:par>
                                <p:cTn id="12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30590"/>
                            </p:stCondLst>
                            <p:childTnLst>
                              <p:par>
                                <p:cTn id="137" presetID="45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39240"/>
                            </p:stCondLst>
                            <p:childTnLst>
                              <p:par>
                                <p:cTn id="146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40240"/>
                            </p:stCondLst>
                            <p:childTnLst>
                              <p:par>
                                <p:cTn id="154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41240"/>
                            </p:stCondLst>
                            <p:childTnLst>
                              <p:par>
                                <p:cTn id="159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42240"/>
                            </p:stCondLst>
                            <p:childTnLst>
                              <p:par>
                                <p:cTn id="167" presetID="2" presetClass="entr" presetSubtype="9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44240"/>
                            </p:stCondLst>
                            <p:childTnLst>
                              <p:par>
                                <p:cTn id="172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45240"/>
                            </p:stCondLst>
                            <p:childTnLst>
                              <p:par>
                                <p:cTn id="177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46240"/>
                            </p:stCondLst>
                            <p:childTnLst>
                              <p:par>
                                <p:cTn id="182" presetID="2" presetClass="entr" presetSubtype="3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5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48240"/>
                            </p:stCondLst>
                            <p:childTnLst>
                              <p:par>
                                <p:cTn id="187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49240"/>
                            </p:stCondLst>
                            <p:childTnLst>
                              <p:par>
                                <p:cTn id="192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50240"/>
                            </p:stCondLst>
                            <p:childTnLst>
                              <p:par>
                                <p:cTn id="19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51240"/>
                            </p:stCondLst>
                            <p:childTnLst>
                              <p:par>
                                <p:cTn id="20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3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52240"/>
                            </p:stCondLst>
                            <p:childTnLst>
                              <p:par>
                                <p:cTn id="20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53240"/>
                            </p:stCondLst>
                            <p:childTnLst>
                              <p:par>
                                <p:cTn id="2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53240"/>
                            </p:stCondLst>
                            <p:childTnLst>
                              <p:par>
                                <p:cTn id="2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8" dur="4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58800"/>
                            </p:stCondLst>
                            <p:childTnLst>
                              <p:par>
                                <p:cTn id="2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59300"/>
                            </p:stCondLst>
                            <p:childTnLst>
                              <p:par>
                                <p:cTn id="2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60300"/>
                            </p:stCondLst>
                            <p:childTnLst>
                              <p:par>
                                <p:cTn id="2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60300"/>
                            </p:stCondLst>
                            <p:childTnLst>
                              <p:par>
                                <p:cTn id="2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6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>
                            <p:stCondLst>
                              <p:cond delay="62300"/>
                            </p:stCondLst>
                            <p:childTnLst>
                              <p:par>
                                <p:cTn id="238" presetID="32" presetClass="emph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63300"/>
                            </p:stCondLst>
                            <p:childTnLst>
                              <p:par>
                                <p:cTn id="24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7" dur="1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1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9" dur="1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64800"/>
                            </p:stCondLst>
                            <p:childTnLst>
                              <p:par>
                                <p:cTn id="251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7" fill="hold">
                            <p:stCondLst>
                              <p:cond delay="65800"/>
                            </p:stCondLst>
                            <p:childTnLst>
                              <p:par>
                                <p:cTn id="25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0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5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6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>
                            <p:stCondLst>
                              <p:cond delay="66800"/>
                            </p:stCondLst>
                            <p:childTnLst>
                              <p:par>
                                <p:cTn id="269" presetID="21" presetClass="entr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  <p:bldP spid="63" grpId="1"/>
      <p:bldP spid="28" grpId="0" animBg="1"/>
      <p:bldP spid="30" grpId="0"/>
      <p:bldP spid="33" grpId="0" animBg="1"/>
      <p:bldP spid="39" grpId="0" animBg="1"/>
      <p:bldP spid="46" grpId="0" animBg="1"/>
      <p:bldP spid="51" grpId="0" animBg="1"/>
      <p:bldP spid="51" grpId="1" animBg="1"/>
      <p:bldP spid="51" grpId="3" animBg="1"/>
      <p:bldP spid="56" grpId="0" animBg="1"/>
      <p:bldP spid="56" grpId="1" animBg="1"/>
      <p:bldP spid="57" grpId="0"/>
      <p:bldP spid="58" grpId="0"/>
      <p:bldP spid="2" grpId="0" animBg="1"/>
      <p:bldP spid="23" grpId="0" animBg="1"/>
      <p:bldP spid="3" grpId="2" animBg="1"/>
      <p:bldP spid="25" grpId="2" animBg="1"/>
      <p:bldP spid="6" grpId="1"/>
      <p:bldP spid="11" grpId="0"/>
      <p:bldP spid="12" grpId="0" animBg="1"/>
      <p:bldP spid="55" grpId="0" animBg="1"/>
      <p:bldP spid="59" grpId="0" animBg="1"/>
      <p:bldP spid="13" grpId="0" animBg="1"/>
      <p:bldP spid="14" grpId="1" animBg="1"/>
      <p:bldP spid="15" grpId="0" animBg="1"/>
      <p:bldP spid="60" grpId="0" animBg="1"/>
      <p:bldP spid="61" grpId="0" animBg="1"/>
      <p:bldP spid="62" grpId="0" animBg="1"/>
      <p:bldP spid="84" grpId="0" animBg="1"/>
      <p:bldP spid="84" grpId="1" animBg="1"/>
      <p:bldP spid="84" grpId="3" animBg="1"/>
    </p:bld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2844</TotalTime>
  <Words>274</Words>
  <Application>Microsoft Office PowerPoint</Application>
  <PresentationFormat>Произвольный</PresentationFormat>
  <Paragraphs>58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7" baseType="lpstr">
      <vt:lpstr>Aptos</vt:lpstr>
      <vt:lpstr>Arial</vt:lpstr>
      <vt:lpstr>Calibri</vt:lpstr>
      <vt:lpstr>Calibri Light</vt:lpstr>
      <vt:lpstr>Times New Roman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Galina Josan</dc:creator>
  <cp:lastModifiedBy>Josan Galina</cp:lastModifiedBy>
  <cp:revision>93</cp:revision>
  <cp:lastPrinted>2024-09-25T22:48:01Z</cp:lastPrinted>
  <dcterms:created xsi:type="dcterms:W3CDTF">2023-02-21T19:28:45Z</dcterms:created>
  <dcterms:modified xsi:type="dcterms:W3CDTF">2024-09-29T10:59:38Z</dcterms:modified>
</cp:coreProperties>
</file>