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2" r:id="rId2"/>
    <p:sldId id="286" r:id="rId3"/>
    <p:sldId id="275" r:id="rId4"/>
    <p:sldId id="284" r:id="rId5"/>
    <p:sldId id="290" r:id="rId6"/>
    <p:sldId id="292" r:id="rId7"/>
    <p:sldId id="288" r:id="rId8"/>
    <p:sldId id="296" r:id="rId9"/>
    <p:sldId id="278" r:id="rId10"/>
    <p:sldId id="291" r:id="rId11"/>
    <p:sldId id="294" r:id="rId12"/>
    <p:sldId id="293" r:id="rId13"/>
    <p:sldId id="301" r:id="rId14"/>
    <p:sldId id="302" r:id="rId15"/>
    <p:sldId id="298" r:id="rId16"/>
    <p:sldId id="30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44A5C8"/>
    <a:srgbClr val="E77DD3"/>
    <a:srgbClr val="8BB86C"/>
    <a:srgbClr val="9A57CD"/>
    <a:srgbClr val="FFFF66"/>
    <a:srgbClr val="C5E428"/>
    <a:srgbClr val="A5F57D"/>
    <a:srgbClr val="E1B12B"/>
    <a:srgbClr val="EA22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7" autoAdjust="0"/>
    <p:restoredTop sz="92832" autoAdjust="0"/>
  </p:normalViewPr>
  <p:slideViewPr>
    <p:cSldViewPr>
      <p:cViewPr varScale="1">
        <p:scale>
          <a:sx n="103" d="100"/>
          <a:sy n="103" d="100"/>
        </p:scale>
        <p:origin x="17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E2C9BE-F935-4F59-A5E7-6BAD7549AE5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12A491D4-FA96-4087-874A-A5FB19A7EEE1}">
      <dgm:prSet phldrT="[Текст]" phldr="1"/>
      <dgm:spPr/>
      <dgm:t>
        <a:bodyPr/>
        <a:lstStyle/>
        <a:p>
          <a:endParaRPr lang="ru-RU"/>
        </a:p>
      </dgm:t>
    </dgm:pt>
    <dgm:pt modelId="{B0E83D20-5D31-45E9-89DB-DC0442B2401E}" type="parTrans" cxnId="{16033EA2-6D0C-4CA6-AE80-B3A29126EE0D}">
      <dgm:prSet/>
      <dgm:spPr/>
      <dgm:t>
        <a:bodyPr/>
        <a:lstStyle/>
        <a:p>
          <a:endParaRPr lang="ru-RU"/>
        </a:p>
      </dgm:t>
    </dgm:pt>
    <dgm:pt modelId="{CE2C8AAB-28B7-4ADB-B4FE-7F2A3C56CCB4}" type="sibTrans" cxnId="{16033EA2-6D0C-4CA6-AE80-B3A29126EE0D}">
      <dgm:prSet/>
      <dgm:spPr/>
      <dgm:t>
        <a:bodyPr/>
        <a:lstStyle/>
        <a:p>
          <a:endParaRPr lang="ru-RU"/>
        </a:p>
      </dgm:t>
    </dgm:pt>
    <dgm:pt modelId="{ECC25C49-CD0D-4ED6-AB64-4741904588A4}">
      <dgm:prSet phldrT="[Текст]" phldr="1"/>
      <dgm:spPr/>
      <dgm:t>
        <a:bodyPr/>
        <a:lstStyle/>
        <a:p>
          <a:endParaRPr lang="ru-RU"/>
        </a:p>
      </dgm:t>
    </dgm:pt>
    <dgm:pt modelId="{321F8323-655B-4E87-9852-D6C261FB7DC6}" type="parTrans" cxnId="{2E61BF16-53C1-44D7-AF94-84A975AE29B2}">
      <dgm:prSet/>
      <dgm:spPr/>
      <dgm:t>
        <a:bodyPr/>
        <a:lstStyle/>
        <a:p>
          <a:endParaRPr lang="ru-RU"/>
        </a:p>
      </dgm:t>
    </dgm:pt>
    <dgm:pt modelId="{577DE3BA-EB44-4C7A-85FB-B6EAB089DF19}" type="sibTrans" cxnId="{2E61BF16-53C1-44D7-AF94-84A975AE29B2}">
      <dgm:prSet/>
      <dgm:spPr/>
      <dgm:t>
        <a:bodyPr/>
        <a:lstStyle/>
        <a:p>
          <a:endParaRPr lang="ru-RU"/>
        </a:p>
      </dgm:t>
    </dgm:pt>
    <dgm:pt modelId="{4A1ADEE4-6327-4426-9392-746AA4AF6B27}">
      <dgm:prSet phldrT="[Текст]" phldr="1"/>
      <dgm:spPr/>
      <dgm:t>
        <a:bodyPr/>
        <a:lstStyle/>
        <a:p>
          <a:endParaRPr lang="ru-RU"/>
        </a:p>
      </dgm:t>
    </dgm:pt>
    <dgm:pt modelId="{9F5819DC-85E2-4B53-A3FA-245312AE4ACC}" type="parTrans" cxnId="{5ACCDA72-79B6-4FD6-8692-BDD53AE42AA9}">
      <dgm:prSet/>
      <dgm:spPr/>
      <dgm:t>
        <a:bodyPr/>
        <a:lstStyle/>
        <a:p>
          <a:endParaRPr lang="ru-RU"/>
        </a:p>
      </dgm:t>
    </dgm:pt>
    <dgm:pt modelId="{AEF9F38C-1861-441B-BB0F-4EB33EDEEA6F}" type="sibTrans" cxnId="{5ACCDA72-79B6-4FD6-8692-BDD53AE42AA9}">
      <dgm:prSet/>
      <dgm:spPr/>
      <dgm:t>
        <a:bodyPr/>
        <a:lstStyle/>
        <a:p>
          <a:endParaRPr lang="ru-RU"/>
        </a:p>
      </dgm:t>
    </dgm:pt>
    <dgm:pt modelId="{0F90B189-15AC-4593-9FD1-5BAF40C6323C}">
      <dgm:prSet phldrT="[Текст]" phldr="1"/>
      <dgm:spPr/>
      <dgm:t>
        <a:bodyPr/>
        <a:lstStyle/>
        <a:p>
          <a:endParaRPr lang="ru-RU"/>
        </a:p>
      </dgm:t>
    </dgm:pt>
    <dgm:pt modelId="{45A2BF24-0C3F-47BE-B8E2-F51379CDFC02}" type="parTrans" cxnId="{CE6EDFB3-7FB8-491F-9652-E178BC7AD991}">
      <dgm:prSet/>
      <dgm:spPr/>
      <dgm:t>
        <a:bodyPr/>
        <a:lstStyle/>
        <a:p>
          <a:endParaRPr lang="ru-RU"/>
        </a:p>
      </dgm:t>
    </dgm:pt>
    <dgm:pt modelId="{753B5D64-3FD5-4577-84F4-B6D0D9A1FF64}" type="sibTrans" cxnId="{CE6EDFB3-7FB8-491F-9652-E178BC7AD991}">
      <dgm:prSet/>
      <dgm:spPr/>
      <dgm:t>
        <a:bodyPr/>
        <a:lstStyle/>
        <a:p>
          <a:endParaRPr lang="ru-RU"/>
        </a:p>
      </dgm:t>
    </dgm:pt>
    <dgm:pt modelId="{11286C68-1940-4779-928A-FA673430B633}">
      <dgm:prSet phldrT="[Текст]" phldr="1"/>
      <dgm:spPr/>
      <dgm:t>
        <a:bodyPr/>
        <a:lstStyle/>
        <a:p>
          <a:endParaRPr lang="ru-RU"/>
        </a:p>
      </dgm:t>
    </dgm:pt>
    <dgm:pt modelId="{0E207938-246E-41EB-A2DF-A9540C044A9A}" type="parTrans" cxnId="{E5C7F6DF-4C92-4736-A624-54FBDC519BD7}">
      <dgm:prSet/>
      <dgm:spPr/>
      <dgm:t>
        <a:bodyPr/>
        <a:lstStyle/>
        <a:p>
          <a:endParaRPr lang="ru-RU"/>
        </a:p>
      </dgm:t>
    </dgm:pt>
    <dgm:pt modelId="{997AC8A1-80A5-4EB1-B307-721A497B0B3A}" type="sibTrans" cxnId="{E5C7F6DF-4C92-4736-A624-54FBDC519BD7}">
      <dgm:prSet/>
      <dgm:spPr/>
      <dgm:t>
        <a:bodyPr/>
        <a:lstStyle/>
        <a:p>
          <a:endParaRPr lang="ru-RU"/>
        </a:p>
      </dgm:t>
    </dgm:pt>
    <dgm:pt modelId="{3F52A2E2-7EB6-4E14-9301-F8B3AA310B3F}">
      <dgm:prSet phldrT="[Текст]" phldr="1"/>
      <dgm:spPr/>
      <dgm:t>
        <a:bodyPr/>
        <a:lstStyle/>
        <a:p>
          <a:endParaRPr lang="ru-RU"/>
        </a:p>
      </dgm:t>
    </dgm:pt>
    <dgm:pt modelId="{627AACB9-9B0F-4635-BB72-43392FE6DE62}" type="parTrans" cxnId="{A53AF88C-D0DD-43E9-9605-F06C082EFCF9}">
      <dgm:prSet/>
      <dgm:spPr/>
      <dgm:t>
        <a:bodyPr/>
        <a:lstStyle/>
        <a:p>
          <a:endParaRPr lang="ru-RU"/>
        </a:p>
      </dgm:t>
    </dgm:pt>
    <dgm:pt modelId="{E8C43BE1-9270-45D7-82BB-7560D1CBCCBA}" type="sibTrans" cxnId="{A53AF88C-D0DD-43E9-9605-F06C082EFCF9}">
      <dgm:prSet/>
      <dgm:spPr/>
      <dgm:t>
        <a:bodyPr/>
        <a:lstStyle/>
        <a:p>
          <a:endParaRPr lang="ru-RU"/>
        </a:p>
      </dgm:t>
    </dgm:pt>
    <dgm:pt modelId="{65932956-9CAC-4BE4-8C38-773D69AE5714}">
      <dgm:prSet phldrT="[Текст]" phldr="1"/>
      <dgm:spPr/>
      <dgm:t>
        <a:bodyPr/>
        <a:lstStyle/>
        <a:p>
          <a:endParaRPr lang="ru-RU"/>
        </a:p>
      </dgm:t>
    </dgm:pt>
    <dgm:pt modelId="{0B30BDE8-A748-4FC9-8E65-74B8208F0EAB}" type="parTrans" cxnId="{44FADF94-EF8A-4E2A-A54B-4158E6AFD09D}">
      <dgm:prSet/>
      <dgm:spPr/>
      <dgm:t>
        <a:bodyPr/>
        <a:lstStyle/>
        <a:p>
          <a:endParaRPr lang="ru-RU"/>
        </a:p>
      </dgm:t>
    </dgm:pt>
    <dgm:pt modelId="{2AAA2383-32AE-4260-BC1C-F26B79BF9284}" type="sibTrans" cxnId="{44FADF94-EF8A-4E2A-A54B-4158E6AFD09D}">
      <dgm:prSet/>
      <dgm:spPr/>
      <dgm:t>
        <a:bodyPr/>
        <a:lstStyle/>
        <a:p>
          <a:endParaRPr lang="ru-RU"/>
        </a:p>
      </dgm:t>
    </dgm:pt>
    <dgm:pt modelId="{6AD88E0A-813C-4239-AAB7-76182E3DFFE5}">
      <dgm:prSet phldrT="[Текст]" phldr="1"/>
      <dgm:spPr/>
      <dgm:t>
        <a:bodyPr/>
        <a:lstStyle/>
        <a:p>
          <a:endParaRPr lang="ru-RU"/>
        </a:p>
      </dgm:t>
    </dgm:pt>
    <dgm:pt modelId="{272F787A-E615-4801-B1ED-50295DB03EC9}" type="parTrans" cxnId="{62ECF106-2C9D-417A-9DFC-A77723187BF5}">
      <dgm:prSet/>
      <dgm:spPr/>
      <dgm:t>
        <a:bodyPr/>
        <a:lstStyle/>
        <a:p>
          <a:endParaRPr lang="ru-RU"/>
        </a:p>
      </dgm:t>
    </dgm:pt>
    <dgm:pt modelId="{31979416-558D-49A6-989F-D60B058FF355}" type="sibTrans" cxnId="{62ECF106-2C9D-417A-9DFC-A77723187BF5}">
      <dgm:prSet/>
      <dgm:spPr/>
      <dgm:t>
        <a:bodyPr/>
        <a:lstStyle/>
        <a:p>
          <a:endParaRPr lang="ru-RU"/>
        </a:p>
      </dgm:t>
    </dgm:pt>
    <dgm:pt modelId="{0E9AA293-8304-44D5-84DF-1C6F67DC1ECD}">
      <dgm:prSet phldrT="[Текст]" phldr="1"/>
      <dgm:spPr/>
      <dgm:t>
        <a:bodyPr/>
        <a:lstStyle/>
        <a:p>
          <a:endParaRPr lang="ru-RU"/>
        </a:p>
      </dgm:t>
    </dgm:pt>
    <dgm:pt modelId="{4F73B94E-4DF7-4694-8EC9-A4F3772B9F32}" type="parTrans" cxnId="{916E9C23-621A-4B1F-B8F9-B333E39D778B}">
      <dgm:prSet/>
      <dgm:spPr/>
      <dgm:t>
        <a:bodyPr/>
        <a:lstStyle/>
        <a:p>
          <a:endParaRPr lang="ru-RU"/>
        </a:p>
      </dgm:t>
    </dgm:pt>
    <dgm:pt modelId="{85777175-A698-4C26-97A3-50936BB2BB57}" type="sibTrans" cxnId="{916E9C23-621A-4B1F-B8F9-B333E39D778B}">
      <dgm:prSet/>
      <dgm:spPr/>
      <dgm:t>
        <a:bodyPr/>
        <a:lstStyle/>
        <a:p>
          <a:endParaRPr lang="ru-RU"/>
        </a:p>
      </dgm:t>
    </dgm:pt>
    <dgm:pt modelId="{76B100A0-1E0C-44B7-BFCC-0E8F3FF3B0B3}" type="pres">
      <dgm:prSet presAssocID="{A0E2C9BE-F935-4F59-A5E7-6BAD7549AE57}" presName="Name0" presStyleCnt="0">
        <dgm:presLayoutVars>
          <dgm:dir/>
          <dgm:animLvl val="lvl"/>
          <dgm:resizeHandles val="exact"/>
        </dgm:presLayoutVars>
      </dgm:prSet>
      <dgm:spPr/>
    </dgm:pt>
    <dgm:pt modelId="{90A559AB-2EEA-4A7B-B104-1A73B11CDD9F}" type="pres">
      <dgm:prSet presAssocID="{12A491D4-FA96-4087-874A-A5FB19A7EEE1}" presName="linNode" presStyleCnt="0"/>
      <dgm:spPr/>
    </dgm:pt>
    <dgm:pt modelId="{645B958A-93BE-4586-A29A-3C981A105793}" type="pres">
      <dgm:prSet presAssocID="{12A491D4-FA96-4087-874A-A5FB19A7EEE1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BA1ACBBB-9361-422A-A265-A462A6B8E1A3}" type="pres">
      <dgm:prSet presAssocID="{12A491D4-FA96-4087-874A-A5FB19A7EEE1}" presName="descendantText" presStyleLbl="alignAccFollowNode1" presStyleIdx="0" presStyleCnt="3">
        <dgm:presLayoutVars>
          <dgm:bulletEnabled val="1"/>
        </dgm:presLayoutVars>
      </dgm:prSet>
      <dgm:spPr/>
    </dgm:pt>
    <dgm:pt modelId="{840EB7B7-1342-4370-B501-F71371F0CB81}" type="pres">
      <dgm:prSet presAssocID="{CE2C8AAB-28B7-4ADB-B4FE-7F2A3C56CCB4}" presName="sp" presStyleCnt="0"/>
      <dgm:spPr/>
    </dgm:pt>
    <dgm:pt modelId="{C31759A8-DDD7-44BF-9B38-A3D19265C828}" type="pres">
      <dgm:prSet presAssocID="{0F90B189-15AC-4593-9FD1-5BAF40C6323C}" presName="linNode" presStyleCnt="0"/>
      <dgm:spPr/>
    </dgm:pt>
    <dgm:pt modelId="{21951A2D-1089-4084-A8D0-F389038B12CE}" type="pres">
      <dgm:prSet presAssocID="{0F90B189-15AC-4593-9FD1-5BAF40C6323C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01248EFB-D964-454B-BC91-E4146EB9B105}" type="pres">
      <dgm:prSet presAssocID="{0F90B189-15AC-4593-9FD1-5BAF40C6323C}" presName="descendantText" presStyleLbl="alignAccFollowNode1" presStyleIdx="1" presStyleCnt="3">
        <dgm:presLayoutVars>
          <dgm:bulletEnabled val="1"/>
        </dgm:presLayoutVars>
      </dgm:prSet>
      <dgm:spPr/>
    </dgm:pt>
    <dgm:pt modelId="{527E29BF-4409-4227-812C-96056D9E436A}" type="pres">
      <dgm:prSet presAssocID="{753B5D64-3FD5-4577-84F4-B6D0D9A1FF64}" presName="sp" presStyleCnt="0"/>
      <dgm:spPr/>
    </dgm:pt>
    <dgm:pt modelId="{F1A1E2CB-2C08-421A-9651-1F7B26588AFA}" type="pres">
      <dgm:prSet presAssocID="{65932956-9CAC-4BE4-8C38-773D69AE5714}" presName="linNode" presStyleCnt="0"/>
      <dgm:spPr/>
    </dgm:pt>
    <dgm:pt modelId="{3DD8E15C-144E-41B9-B844-E654CFCA6A8E}" type="pres">
      <dgm:prSet presAssocID="{65932956-9CAC-4BE4-8C38-773D69AE5714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549707F9-C126-44FF-A34C-8EC0DC378BAF}" type="pres">
      <dgm:prSet presAssocID="{65932956-9CAC-4BE4-8C38-773D69AE5714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62ECF106-2C9D-417A-9DFC-A77723187BF5}" srcId="{65932956-9CAC-4BE4-8C38-773D69AE5714}" destId="{6AD88E0A-813C-4239-AAB7-76182E3DFFE5}" srcOrd="0" destOrd="0" parTransId="{272F787A-E615-4801-B1ED-50295DB03EC9}" sibTransId="{31979416-558D-49A6-989F-D60B058FF355}"/>
    <dgm:cxn modelId="{B8656E09-5173-4EF4-94F4-F6EED1B9ABB7}" type="presOf" srcId="{12A491D4-FA96-4087-874A-A5FB19A7EEE1}" destId="{645B958A-93BE-4586-A29A-3C981A105793}" srcOrd="0" destOrd="0" presId="urn:microsoft.com/office/officeart/2005/8/layout/vList5"/>
    <dgm:cxn modelId="{2E61BF16-53C1-44D7-AF94-84A975AE29B2}" srcId="{12A491D4-FA96-4087-874A-A5FB19A7EEE1}" destId="{ECC25C49-CD0D-4ED6-AB64-4741904588A4}" srcOrd="0" destOrd="0" parTransId="{321F8323-655B-4E87-9852-D6C261FB7DC6}" sibTransId="{577DE3BA-EB44-4C7A-85FB-B6EAB089DF19}"/>
    <dgm:cxn modelId="{916E9C23-621A-4B1F-B8F9-B333E39D778B}" srcId="{65932956-9CAC-4BE4-8C38-773D69AE5714}" destId="{0E9AA293-8304-44D5-84DF-1C6F67DC1ECD}" srcOrd="1" destOrd="0" parTransId="{4F73B94E-4DF7-4694-8EC9-A4F3772B9F32}" sibTransId="{85777175-A698-4C26-97A3-50936BB2BB57}"/>
    <dgm:cxn modelId="{0D08462A-57F8-47D9-B1BC-FF2474973A31}" type="presOf" srcId="{A0E2C9BE-F935-4F59-A5E7-6BAD7549AE57}" destId="{76B100A0-1E0C-44B7-BFCC-0E8F3FF3B0B3}" srcOrd="0" destOrd="0" presId="urn:microsoft.com/office/officeart/2005/8/layout/vList5"/>
    <dgm:cxn modelId="{E8B80B41-13E2-40E6-BC7F-FFA31FABFA36}" type="presOf" srcId="{ECC25C49-CD0D-4ED6-AB64-4741904588A4}" destId="{BA1ACBBB-9361-422A-A265-A462A6B8E1A3}" srcOrd="0" destOrd="0" presId="urn:microsoft.com/office/officeart/2005/8/layout/vList5"/>
    <dgm:cxn modelId="{78981E4B-F4C2-470F-8ABD-270D3100D0A3}" type="presOf" srcId="{0F90B189-15AC-4593-9FD1-5BAF40C6323C}" destId="{21951A2D-1089-4084-A8D0-F389038B12CE}" srcOrd="0" destOrd="0" presId="urn:microsoft.com/office/officeart/2005/8/layout/vList5"/>
    <dgm:cxn modelId="{4DAF3E4D-AB6A-4407-9E93-5079DE9ABE34}" type="presOf" srcId="{4A1ADEE4-6327-4426-9392-746AA4AF6B27}" destId="{BA1ACBBB-9361-422A-A265-A462A6B8E1A3}" srcOrd="0" destOrd="1" presId="urn:microsoft.com/office/officeart/2005/8/layout/vList5"/>
    <dgm:cxn modelId="{5ACCDA72-79B6-4FD6-8692-BDD53AE42AA9}" srcId="{12A491D4-FA96-4087-874A-A5FB19A7EEE1}" destId="{4A1ADEE4-6327-4426-9392-746AA4AF6B27}" srcOrd="1" destOrd="0" parTransId="{9F5819DC-85E2-4B53-A3FA-245312AE4ACC}" sibTransId="{AEF9F38C-1861-441B-BB0F-4EB33EDEEA6F}"/>
    <dgm:cxn modelId="{7A239253-6F1A-4914-87C0-845574C3E9D6}" type="presOf" srcId="{65932956-9CAC-4BE4-8C38-773D69AE5714}" destId="{3DD8E15C-144E-41B9-B844-E654CFCA6A8E}" srcOrd="0" destOrd="0" presId="urn:microsoft.com/office/officeart/2005/8/layout/vList5"/>
    <dgm:cxn modelId="{A53AF88C-D0DD-43E9-9605-F06C082EFCF9}" srcId="{0F90B189-15AC-4593-9FD1-5BAF40C6323C}" destId="{3F52A2E2-7EB6-4E14-9301-F8B3AA310B3F}" srcOrd="1" destOrd="0" parTransId="{627AACB9-9B0F-4635-BB72-43392FE6DE62}" sibTransId="{E8C43BE1-9270-45D7-82BB-7560D1CBCCBA}"/>
    <dgm:cxn modelId="{44FADF94-EF8A-4E2A-A54B-4158E6AFD09D}" srcId="{A0E2C9BE-F935-4F59-A5E7-6BAD7549AE57}" destId="{65932956-9CAC-4BE4-8C38-773D69AE5714}" srcOrd="2" destOrd="0" parTransId="{0B30BDE8-A748-4FC9-8E65-74B8208F0EAB}" sibTransId="{2AAA2383-32AE-4260-BC1C-F26B79BF9284}"/>
    <dgm:cxn modelId="{16033EA2-6D0C-4CA6-AE80-B3A29126EE0D}" srcId="{A0E2C9BE-F935-4F59-A5E7-6BAD7549AE57}" destId="{12A491D4-FA96-4087-874A-A5FB19A7EEE1}" srcOrd="0" destOrd="0" parTransId="{B0E83D20-5D31-45E9-89DB-DC0442B2401E}" sibTransId="{CE2C8AAB-28B7-4ADB-B4FE-7F2A3C56CCB4}"/>
    <dgm:cxn modelId="{3A911AA4-9DC5-42ED-86F3-60A546493AD2}" type="presOf" srcId="{6AD88E0A-813C-4239-AAB7-76182E3DFFE5}" destId="{549707F9-C126-44FF-A34C-8EC0DC378BAF}" srcOrd="0" destOrd="0" presId="urn:microsoft.com/office/officeart/2005/8/layout/vList5"/>
    <dgm:cxn modelId="{840363AB-FBE0-47FF-BA0C-2B9B4C4991FF}" type="presOf" srcId="{3F52A2E2-7EB6-4E14-9301-F8B3AA310B3F}" destId="{01248EFB-D964-454B-BC91-E4146EB9B105}" srcOrd="0" destOrd="1" presId="urn:microsoft.com/office/officeart/2005/8/layout/vList5"/>
    <dgm:cxn modelId="{CE6EDFB3-7FB8-491F-9652-E178BC7AD991}" srcId="{A0E2C9BE-F935-4F59-A5E7-6BAD7549AE57}" destId="{0F90B189-15AC-4593-9FD1-5BAF40C6323C}" srcOrd="1" destOrd="0" parTransId="{45A2BF24-0C3F-47BE-B8E2-F51379CDFC02}" sibTransId="{753B5D64-3FD5-4577-84F4-B6D0D9A1FF64}"/>
    <dgm:cxn modelId="{B8C907C8-21E2-4703-AA64-9755E55024FF}" type="presOf" srcId="{0E9AA293-8304-44D5-84DF-1C6F67DC1ECD}" destId="{549707F9-C126-44FF-A34C-8EC0DC378BAF}" srcOrd="0" destOrd="1" presId="urn:microsoft.com/office/officeart/2005/8/layout/vList5"/>
    <dgm:cxn modelId="{62E514DA-160F-4DC7-A4D3-9F6F6DEF59F8}" type="presOf" srcId="{11286C68-1940-4779-928A-FA673430B633}" destId="{01248EFB-D964-454B-BC91-E4146EB9B105}" srcOrd="0" destOrd="0" presId="urn:microsoft.com/office/officeart/2005/8/layout/vList5"/>
    <dgm:cxn modelId="{E5C7F6DF-4C92-4736-A624-54FBDC519BD7}" srcId="{0F90B189-15AC-4593-9FD1-5BAF40C6323C}" destId="{11286C68-1940-4779-928A-FA673430B633}" srcOrd="0" destOrd="0" parTransId="{0E207938-246E-41EB-A2DF-A9540C044A9A}" sibTransId="{997AC8A1-80A5-4EB1-B307-721A497B0B3A}"/>
    <dgm:cxn modelId="{32EAFAF6-8FEE-4662-B3F8-769FA030077B}" type="presParOf" srcId="{76B100A0-1E0C-44B7-BFCC-0E8F3FF3B0B3}" destId="{90A559AB-2EEA-4A7B-B104-1A73B11CDD9F}" srcOrd="0" destOrd="0" presId="urn:microsoft.com/office/officeart/2005/8/layout/vList5"/>
    <dgm:cxn modelId="{345C3AB9-AB86-4133-96BC-7EC61B1540B8}" type="presParOf" srcId="{90A559AB-2EEA-4A7B-B104-1A73B11CDD9F}" destId="{645B958A-93BE-4586-A29A-3C981A105793}" srcOrd="0" destOrd="0" presId="urn:microsoft.com/office/officeart/2005/8/layout/vList5"/>
    <dgm:cxn modelId="{C19C0DAE-39A3-4802-98AB-B6D065D2D2CD}" type="presParOf" srcId="{90A559AB-2EEA-4A7B-B104-1A73B11CDD9F}" destId="{BA1ACBBB-9361-422A-A265-A462A6B8E1A3}" srcOrd="1" destOrd="0" presId="urn:microsoft.com/office/officeart/2005/8/layout/vList5"/>
    <dgm:cxn modelId="{757D539B-FC57-4491-B5E1-7C76C6AEA095}" type="presParOf" srcId="{76B100A0-1E0C-44B7-BFCC-0E8F3FF3B0B3}" destId="{840EB7B7-1342-4370-B501-F71371F0CB81}" srcOrd="1" destOrd="0" presId="urn:microsoft.com/office/officeart/2005/8/layout/vList5"/>
    <dgm:cxn modelId="{BA93BF83-57B7-498E-928F-6DBEE6B3F1F2}" type="presParOf" srcId="{76B100A0-1E0C-44B7-BFCC-0E8F3FF3B0B3}" destId="{C31759A8-DDD7-44BF-9B38-A3D19265C828}" srcOrd="2" destOrd="0" presId="urn:microsoft.com/office/officeart/2005/8/layout/vList5"/>
    <dgm:cxn modelId="{D12055FE-AB5C-46C8-B159-F5A91DFA1AD7}" type="presParOf" srcId="{C31759A8-DDD7-44BF-9B38-A3D19265C828}" destId="{21951A2D-1089-4084-A8D0-F389038B12CE}" srcOrd="0" destOrd="0" presId="urn:microsoft.com/office/officeart/2005/8/layout/vList5"/>
    <dgm:cxn modelId="{4801FCD7-7332-4E66-81E0-05BE4C2D6AE3}" type="presParOf" srcId="{C31759A8-DDD7-44BF-9B38-A3D19265C828}" destId="{01248EFB-D964-454B-BC91-E4146EB9B105}" srcOrd="1" destOrd="0" presId="urn:microsoft.com/office/officeart/2005/8/layout/vList5"/>
    <dgm:cxn modelId="{63ED4A4E-D7EC-4AE3-8D8E-398F829FA625}" type="presParOf" srcId="{76B100A0-1E0C-44B7-BFCC-0E8F3FF3B0B3}" destId="{527E29BF-4409-4227-812C-96056D9E436A}" srcOrd="3" destOrd="0" presId="urn:microsoft.com/office/officeart/2005/8/layout/vList5"/>
    <dgm:cxn modelId="{5BC83D8A-B74C-44F3-9510-EEDAF8D24995}" type="presParOf" srcId="{76B100A0-1E0C-44B7-BFCC-0E8F3FF3B0B3}" destId="{F1A1E2CB-2C08-421A-9651-1F7B26588AFA}" srcOrd="4" destOrd="0" presId="urn:microsoft.com/office/officeart/2005/8/layout/vList5"/>
    <dgm:cxn modelId="{66AD5F12-4120-4791-AFB5-5799FE6FA89E}" type="presParOf" srcId="{F1A1E2CB-2C08-421A-9651-1F7B26588AFA}" destId="{3DD8E15C-144E-41B9-B844-E654CFCA6A8E}" srcOrd="0" destOrd="0" presId="urn:microsoft.com/office/officeart/2005/8/layout/vList5"/>
    <dgm:cxn modelId="{ECD907C0-E69D-4B16-B1F0-F0B4C59FCDCF}" type="presParOf" srcId="{F1A1E2CB-2C08-421A-9651-1F7B26588AFA}" destId="{549707F9-C126-44FF-A34C-8EC0DC378BA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BD7F58-088E-4F62-B542-493CA0A6FFA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CFA242-60E3-49CC-9F91-AB2E0F92BCCD}">
      <dgm:prSet phldrT="[Текст]" phldr="1"/>
      <dgm:spPr>
        <a:solidFill>
          <a:srgbClr val="C00000"/>
        </a:solidFill>
      </dgm:spPr>
      <dgm:t>
        <a:bodyPr/>
        <a:lstStyle/>
        <a:p>
          <a:endParaRPr lang="ru-RU" dirty="0"/>
        </a:p>
      </dgm:t>
    </dgm:pt>
    <dgm:pt modelId="{AFE430C1-3FA7-44E3-9A4E-D92347A0F715}" type="parTrans" cxnId="{84297172-319F-4D63-AA0C-5A9C54D112FD}">
      <dgm:prSet/>
      <dgm:spPr/>
      <dgm:t>
        <a:bodyPr/>
        <a:lstStyle/>
        <a:p>
          <a:endParaRPr lang="ru-RU"/>
        </a:p>
      </dgm:t>
    </dgm:pt>
    <dgm:pt modelId="{B224E085-B177-4031-8080-D9926F41D7B7}" type="sibTrans" cxnId="{84297172-319F-4D63-AA0C-5A9C54D112FD}">
      <dgm:prSet/>
      <dgm:spPr/>
      <dgm:t>
        <a:bodyPr/>
        <a:lstStyle/>
        <a:p>
          <a:endParaRPr lang="ru-RU"/>
        </a:p>
      </dgm:t>
    </dgm:pt>
    <dgm:pt modelId="{386D5C0E-87CE-4A3C-8420-4DD3B67E39D4}">
      <dgm:prSet phldrT="[Текст]"/>
      <dgm:spPr>
        <a:solidFill>
          <a:srgbClr val="FFC000"/>
        </a:solidFill>
      </dgm:spPr>
      <dgm:t>
        <a:bodyPr/>
        <a:lstStyle/>
        <a:p>
          <a:endParaRPr lang="ru-RU" dirty="0"/>
        </a:p>
      </dgm:t>
    </dgm:pt>
    <dgm:pt modelId="{900FF585-331D-4764-82F4-DEC7919EB13E}" type="parTrans" cxnId="{8B68EF2F-AE30-453F-846D-26F1E6BAB19D}">
      <dgm:prSet/>
      <dgm:spPr/>
      <dgm:t>
        <a:bodyPr/>
        <a:lstStyle/>
        <a:p>
          <a:endParaRPr lang="ru-RU"/>
        </a:p>
      </dgm:t>
    </dgm:pt>
    <dgm:pt modelId="{9DBC642E-C873-4552-AB33-CC3853BEC520}" type="sibTrans" cxnId="{8B68EF2F-AE30-453F-846D-26F1E6BAB19D}">
      <dgm:prSet/>
      <dgm:spPr/>
      <dgm:t>
        <a:bodyPr/>
        <a:lstStyle/>
        <a:p>
          <a:endParaRPr lang="ru-RU"/>
        </a:p>
      </dgm:t>
    </dgm:pt>
    <dgm:pt modelId="{4ADB1383-DD5B-41AB-B938-A00F1731DA01}">
      <dgm:prSet phldrT="[Текст]" phldr="1"/>
      <dgm:spPr>
        <a:solidFill>
          <a:schemeClr val="accent4">
            <a:lumMod val="75000"/>
          </a:schemeClr>
        </a:solidFill>
      </dgm:spPr>
      <dgm:t>
        <a:bodyPr/>
        <a:lstStyle/>
        <a:p>
          <a:endParaRPr lang="ru-RU" dirty="0"/>
        </a:p>
      </dgm:t>
    </dgm:pt>
    <dgm:pt modelId="{177F5EE0-ACEF-476E-9771-E440B074B594}" type="parTrans" cxnId="{0F9659F0-0A85-473E-BEB1-CFEF546BF833}">
      <dgm:prSet/>
      <dgm:spPr/>
      <dgm:t>
        <a:bodyPr/>
        <a:lstStyle/>
        <a:p>
          <a:endParaRPr lang="ru-RU"/>
        </a:p>
      </dgm:t>
    </dgm:pt>
    <dgm:pt modelId="{0724AE02-1F0E-47A2-8637-BDF468D4F3C3}" type="sibTrans" cxnId="{0F9659F0-0A85-473E-BEB1-CFEF546BF833}">
      <dgm:prSet/>
      <dgm:spPr/>
      <dgm:t>
        <a:bodyPr/>
        <a:lstStyle/>
        <a:p>
          <a:endParaRPr lang="ru-RU"/>
        </a:p>
      </dgm:t>
    </dgm:pt>
    <dgm:pt modelId="{89A55109-F407-46B9-BE22-A3D4926A29BD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45D7C3BC-DDC0-4AE5-A108-7E0EC816D52C}" type="parTrans" cxnId="{F008D66C-BA4D-454F-B351-B2716827AD7B}">
      <dgm:prSet/>
      <dgm:spPr/>
      <dgm:t>
        <a:bodyPr/>
        <a:lstStyle/>
        <a:p>
          <a:endParaRPr lang="ru-RU"/>
        </a:p>
      </dgm:t>
    </dgm:pt>
    <dgm:pt modelId="{242C23BE-F9D9-4B09-B61E-A81C6A22A936}" type="sibTrans" cxnId="{F008D66C-BA4D-454F-B351-B2716827AD7B}">
      <dgm:prSet/>
      <dgm:spPr/>
      <dgm:t>
        <a:bodyPr/>
        <a:lstStyle/>
        <a:p>
          <a:endParaRPr lang="ru-RU"/>
        </a:p>
      </dgm:t>
    </dgm:pt>
    <dgm:pt modelId="{4B973981-670F-45F4-9069-E749CC054E79}">
      <dgm:prSet phldrT="[Текст]" phldr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/>
        </a:p>
      </dgm:t>
    </dgm:pt>
    <dgm:pt modelId="{01A4B2C4-5A9E-4018-86C2-473293FF42B0}" type="parTrans" cxnId="{E45F8432-EE5B-4249-B141-EEC946209D78}">
      <dgm:prSet/>
      <dgm:spPr/>
      <dgm:t>
        <a:bodyPr/>
        <a:lstStyle/>
        <a:p>
          <a:endParaRPr lang="ru-RU"/>
        </a:p>
      </dgm:t>
    </dgm:pt>
    <dgm:pt modelId="{30152D81-F843-4554-956C-1387A14D219D}" type="sibTrans" cxnId="{E45F8432-EE5B-4249-B141-EEC946209D78}">
      <dgm:prSet/>
      <dgm:spPr/>
      <dgm:t>
        <a:bodyPr/>
        <a:lstStyle/>
        <a:p>
          <a:endParaRPr lang="ru-RU"/>
        </a:p>
      </dgm:t>
    </dgm:pt>
    <dgm:pt modelId="{FF38D954-E0F0-462A-BA5D-547ADF424A0B}" type="pres">
      <dgm:prSet presAssocID="{F1BD7F58-088E-4F62-B542-493CA0A6FFA0}" presName="linearFlow" presStyleCnt="0">
        <dgm:presLayoutVars>
          <dgm:dir/>
          <dgm:resizeHandles val="exact"/>
        </dgm:presLayoutVars>
      </dgm:prSet>
      <dgm:spPr/>
    </dgm:pt>
    <dgm:pt modelId="{BA50B9DC-13E8-4D26-BF2A-57C3057925CA}" type="pres">
      <dgm:prSet presAssocID="{94CFA242-60E3-49CC-9F91-AB2E0F92BCCD}" presName="composite" presStyleCnt="0"/>
      <dgm:spPr/>
    </dgm:pt>
    <dgm:pt modelId="{E7417F8C-7CBD-4BFA-BA23-1470A309EB5E}" type="pres">
      <dgm:prSet presAssocID="{94CFA242-60E3-49CC-9F91-AB2E0F92BCCD}" presName="imgShp" presStyleLbl="fgImgPlace1" presStyleIdx="0" presStyleCnt="5" custScaleX="101889" custScaleY="100001" custLinFactNeighborX="-72292" custLinFactNeighborY="834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84A6626-4938-4030-875C-5896A930199D}" type="pres">
      <dgm:prSet presAssocID="{94CFA242-60E3-49CC-9F91-AB2E0F92BCCD}" presName="txShp" presStyleLbl="node1" presStyleIdx="0" presStyleCnt="5" custAng="10800000" custScaleX="150376" custLinFactNeighborX="0" custLinFactNeighborY="8426">
        <dgm:presLayoutVars>
          <dgm:bulletEnabled val="1"/>
        </dgm:presLayoutVars>
      </dgm:prSet>
      <dgm:spPr/>
    </dgm:pt>
    <dgm:pt modelId="{94BA8749-1B86-44FD-9AA9-895219133A01}" type="pres">
      <dgm:prSet presAssocID="{B224E085-B177-4031-8080-D9926F41D7B7}" presName="spacing" presStyleCnt="0"/>
      <dgm:spPr/>
    </dgm:pt>
    <dgm:pt modelId="{E22B45C6-CC61-4F92-B3A8-5FEF191A957B}" type="pres">
      <dgm:prSet presAssocID="{386D5C0E-87CE-4A3C-8420-4DD3B67E39D4}" presName="composite" presStyleCnt="0"/>
      <dgm:spPr/>
    </dgm:pt>
    <dgm:pt modelId="{583985A7-D366-44CE-8579-67CD8180DEC8}" type="pres">
      <dgm:prSet presAssocID="{386D5C0E-87CE-4A3C-8420-4DD3B67E39D4}" presName="imgShp" presStyleLbl="fgImgPlace1" presStyleIdx="1" presStyleCnt="5" custScaleX="103678" custScaleY="99999" custLinFactNeighborX="-72850" custLinFactNeighborY="-178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A9DDEE1-2673-49C2-9247-45A3F5C36AD8}" type="pres">
      <dgm:prSet presAssocID="{386D5C0E-87CE-4A3C-8420-4DD3B67E39D4}" presName="txShp" presStyleLbl="node1" presStyleIdx="1" presStyleCnt="5" custAng="10800000" custScaleX="150376" custLinFactNeighborX="0" custLinFactNeighborY="-2612">
        <dgm:presLayoutVars>
          <dgm:bulletEnabled val="1"/>
        </dgm:presLayoutVars>
      </dgm:prSet>
      <dgm:spPr/>
    </dgm:pt>
    <dgm:pt modelId="{6508047D-F455-419F-B7C8-9D1EBF23B6E7}" type="pres">
      <dgm:prSet presAssocID="{9DBC642E-C873-4552-AB33-CC3853BEC520}" presName="spacing" presStyleCnt="0"/>
      <dgm:spPr/>
    </dgm:pt>
    <dgm:pt modelId="{C47B3293-EAF9-42A7-B5A6-D6C6C6738803}" type="pres">
      <dgm:prSet presAssocID="{89A55109-F407-46B9-BE22-A3D4926A29BD}" presName="composite" presStyleCnt="0"/>
      <dgm:spPr/>
    </dgm:pt>
    <dgm:pt modelId="{111AB5DA-AD47-4C5A-8F22-C819211BBBFE}" type="pres">
      <dgm:prSet presAssocID="{89A55109-F407-46B9-BE22-A3D4926A29BD}" presName="imgShp" presStyleLbl="fgImgPlace1" presStyleIdx="2" presStyleCnt="5" custLinFactNeighborX="-72292" custLinFactNeighborY="-516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AB6AE33-8D8C-482A-9C4A-E478590F4A1C}" type="pres">
      <dgm:prSet presAssocID="{89A55109-F407-46B9-BE22-A3D4926A29BD}" presName="txShp" presStyleLbl="node1" presStyleIdx="2" presStyleCnt="5" custAng="10800000" custScaleX="150376" custLinFactNeighborX="-1634" custLinFactNeighborY="-5163">
        <dgm:presLayoutVars>
          <dgm:bulletEnabled val="1"/>
        </dgm:presLayoutVars>
      </dgm:prSet>
      <dgm:spPr/>
    </dgm:pt>
    <dgm:pt modelId="{9DE89C19-70E1-457F-9CC9-57A2F68E20A0}" type="pres">
      <dgm:prSet presAssocID="{242C23BE-F9D9-4B09-B61E-A81C6A22A936}" presName="spacing" presStyleCnt="0"/>
      <dgm:spPr/>
    </dgm:pt>
    <dgm:pt modelId="{7B4C3E92-C11E-4902-BB91-730DE054FB70}" type="pres">
      <dgm:prSet presAssocID="{4ADB1383-DD5B-41AB-B938-A00F1731DA01}" presName="composite" presStyleCnt="0"/>
      <dgm:spPr/>
    </dgm:pt>
    <dgm:pt modelId="{7C788A90-F01C-4150-9D26-B5C022E2674F}" type="pres">
      <dgm:prSet presAssocID="{4ADB1383-DD5B-41AB-B938-A00F1731DA01}" presName="imgShp" presStyleLbl="fgImgPlace1" presStyleIdx="3" presStyleCnt="5" custLinFactNeighborX="-72292" custLinFactNeighborY="-771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F5E4077D-379E-4A91-9909-C2A6ECF35540}" type="pres">
      <dgm:prSet presAssocID="{4ADB1383-DD5B-41AB-B938-A00F1731DA01}" presName="txShp" presStyleLbl="node1" presStyleIdx="3" presStyleCnt="5" custAng="10800000" custScaleX="146711" custLinFactNeighborX="-1832" custLinFactNeighborY="-7714">
        <dgm:presLayoutVars>
          <dgm:bulletEnabled val="1"/>
        </dgm:presLayoutVars>
      </dgm:prSet>
      <dgm:spPr/>
    </dgm:pt>
    <dgm:pt modelId="{14500727-682F-4A55-BD00-404860B4B323}" type="pres">
      <dgm:prSet presAssocID="{0724AE02-1F0E-47A2-8637-BDF468D4F3C3}" presName="spacing" presStyleCnt="0"/>
      <dgm:spPr/>
    </dgm:pt>
    <dgm:pt modelId="{A1ACBE9C-1389-4D8D-A417-77630CBF26DA}" type="pres">
      <dgm:prSet presAssocID="{4B973981-670F-45F4-9069-E749CC054E79}" presName="composite" presStyleCnt="0"/>
      <dgm:spPr/>
    </dgm:pt>
    <dgm:pt modelId="{F578D870-99A6-4D96-AD63-B89EB2A34B64}" type="pres">
      <dgm:prSet presAssocID="{4B973981-670F-45F4-9069-E749CC054E79}" presName="imgShp" presStyleLbl="fgImgPlace1" presStyleIdx="4" presStyleCnt="5" custLinFactNeighborX="-72292" custLinFactNeighborY="-1779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A093E39E-CB9C-4196-AEF0-6C7063D9313F}" type="pres">
      <dgm:prSet presAssocID="{4B973981-670F-45F4-9069-E749CC054E79}" presName="txShp" presStyleLbl="node1" presStyleIdx="4" presStyleCnt="5" custAng="10800000" custScaleX="146711" custLinFactNeighborX="-198" custLinFactNeighborY="6708">
        <dgm:presLayoutVars>
          <dgm:bulletEnabled val="1"/>
        </dgm:presLayoutVars>
      </dgm:prSet>
      <dgm:spPr/>
    </dgm:pt>
  </dgm:ptLst>
  <dgm:cxnLst>
    <dgm:cxn modelId="{C12DDA0F-391F-4C6E-A58F-29BA33BE265B}" type="presOf" srcId="{89A55109-F407-46B9-BE22-A3D4926A29BD}" destId="{8AB6AE33-8D8C-482A-9C4A-E478590F4A1C}" srcOrd="0" destOrd="0" presId="urn:microsoft.com/office/officeart/2005/8/layout/vList3"/>
    <dgm:cxn modelId="{8B68EF2F-AE30-453F-846D-26F1E6BAB19D}" srcId="{F1BD7F58-088E-4F62-B542-493CA0A6FFA0}" destId="{386D5C0E-87CE-4A3C-8420-4DD3B67E39D4}" srcOrd="1" destOrd="0" parTransId="{900FF585-331D-4764-82F4-DEC7919EB13E}" sibTransId="{9DBC642E-C873-4552-AB33-CC3853BEC520}"/>
    <dgm:cxn modelId="{E45F8432-EE5B-4249-B141-EEC946209D78}" srcId="{F1BD7F58-088E-4F62-B542-493CA0A6FFA0}" destId="{4B973981-670F-45F4-9069-E749CC054E79}" srcOrd="4" destOrd="0" parTransId="{01A4B2C4-5A9E-4018-86C2-473293FF42B0}" sibTransId="{30152D81-F843-4554-956C-1387A14D219D}"/>
    <dgm:cxn modelId="{3FBE1B43-3896-4243-93B3-9B58E64DE07D}" type="presOf" srcId="{94CFA242-60E3-49CC-9F91-AB2E0F92BCCD}" destId="{284A6626-4938-4030-875C-5896A930199D}" srcOrd="0" destOrd="0" presId="urn:microsoft.com/office/officeart/2005/8/layout/vList3"/>
    <dgm:cxn modelId="{CC82EE69-F468-4A6D-B11D-CBE152CFAC46}" type="presOf" srcId="{4ADB1383-DD5B-41AB-B938-A00F1731DA01}" destId="{F5E4077D-379E-4A91-9909-C2A6ECF35540}" srcOrd="0" destOrd="0" presId="urn:microsoft.com/office/officeart/2005/8/layout/vList3"/>
    <dgm:cxn modelId="{F008D66C-BA4D-454F-B351-B2716827AD7B}" srcId="{F1BD7F58-088E-4F62-B542-493CA0A6FFA0}" destId="{89A55109-F407-46B9-BE22-A3D4926A29BD}" srcOrd="2" destOrd="0" parTransId="{45D7C3BC-DDC0-4AE5-A108-7E0EC816D52C}" sibTransId="{242C23BE-F9D9-4B09-B61E-A81C6A22A936}"/>
    <dgm:cxn modelId="{84297172-319F-4D63-AA0C-5A9C54D112FD}" srcId="{F1BD7F58-088E-4F62-B542-493CA0A6FFA0}" destId="{94CFA242-60E3-49CC-9F91-AB2E0F92BCCD}" srcOrd="0" destOrd="0" parTransId="{AFE430C1-3FA7-44E3-9A4E-D92347A0F715}" sibTransId="{B224E085-B177-4031-8080-D9926F41D7B7}"/>
    <dgm:cxn modelId="{79F2CC52-9CB6-4199-BC28-B0D5D6A239E0}" type="presOf" srcId="{4B973981-670F-45F4-9069-E749CC054E79}" destId="{A093E39E-CB9C-4196-AEF0-6C7063D9313F}" srcOrd="0" destOrd="0" presId="urn:microsoft.com/office/officeart/2005/8/layout/vList3"/>
    <dgm:cxn modelId="{833BD8D0-F7C2-4AE9-9661-362E7C9F3C46}" type="presOf" srcId="{F1BD7F58-088E-4F62-B542-493CA0A6FFA0}" destId="{FF38D954-E0F0-462A-BA5D-547ADF424A0B}" srcOrd="0" destOrd="0" presId="urn:microsoft.com/office/officeart/2005/8/layout/vList3"/>
    <dgm:cxn modelId="{43B66BE8-610A-4B76-922C-B904D03579B7}" type="presOf" srcId="{386D5C0E-87CE-4A3C-8420-4DD3B67E39D4}" destId="{FA9DDEE1-2673-49C2-9247-45A3F5C36AD8}" srcOrd="0" destOrd="0" presId="urn:microsoft.com/office/officeart/2005/8/layout/vList3"/>
    <dgm:cxn modelId="{0F9659F0-0A85-473E-BEB1-CFEF546BF833}" srcId="{F1BD7F58-088E-4F62-B542-493CA0A6FFA0}" destId="{4ADB1383-DD5B-41AB-B938-A00F1731DA01}" srcOrd="3" destOrd="0" parTransId="{177F5EE0-ACEF-476E-9771-E440B074B594}" sibTransId="{0724AE02-1F0E-47A2-8637-BDF468D4F3C3}"/>
    <dgm:cxn modelId="{FCE48203-2CE0-4A3F-82A6-EE584E46BF94}" type="presParOf" srcId="{FF38D954-E0F0-462A-BA5D-547ADF424A0B}" destId="{BA50B9DC-13E8-4D26-BF2A-57C3057925CA}" srcOrd="0" destOrd="0" presId="urn:microsoft.com/office/officeart/2005/8/layout/vList3"/>
    <dgm:cxn modelId="{6DBD0DD1-1C41-46F9-A9C3-607488D27262}" type="presParOf" srcId="{BA50B9DC-13E8-4D26-BF2A-57C3057925CA}" destId="{E7417F8C-7CBD-4BFA-BA23-1470A309EB5E}" srcOrd="0" destOrd="0" presId="urn:microsoft.com/office/officeart/2005/8/layout/vList3"/>
    <dgm:cxn modelId="{DC549807-C466-4ED6-97D2-2CA9CBE31A2A}" type="presParOf" srcId="{BA50B9DC-13E8-4D26-BF2A-57C3057925CA}" destId="{284A6626-4938-4030-875C-5896A930199D}" srcOrd="1" destOrd="0" presId="urn:microsoft.com/office/officeart/2005/8/layout/vList3"/>
    <dgm:cxn modelId="{B03418C5-C453-4F9C-9889-C20A490916CC}" type="presParOf" srcId="{FF38D954-E0F0-462A-BA5D-547ADF424A0B}" destId="{94BA8749-1B86-44FD-9AA9-895219133A01}" srcOrd="1" destOrd="0" presId="urn:microsoft.com/office/officeart/2005/8/layout/vList3"/>
    <dgm:cxn modelId="{B7D2D323-8953-4FFA-BCFB-C65E968DBE12}" type="presParOf" srcId="{FF38D954-E0F0-462A-BA5D-547ADF424A0B}" destId="{E22B45C6-CC61-4F92-B3A8-5FEF191A957B}" srcOrd="2" destOrd="0" presId="urn:microsoft.com/office/officeart/2005/8/layout/vList3"/>
    <dgm:cxn modelId="{944E8C72-51E8-4265-95CA-A93FA239D8EC}" type="presParOf" srcId="{E22B45C6-CC61-4F92-B3A8-5FEF191A957B}" destId="{583985A7-D366-44CE-8579-67CD8180DEC8}" srcOrd="0" destOrd="0" presId="urn:microsoft.com/office/officeart/2005/8/layout/vList3"/>
    <dgm:cxn modelId="{F3FE128C-6991-42F0-BC76-01536822F25D}" type="presParOf" srcId="{E22B45C6-CC61-4F92-B3A8-5FEF191A957B}" destId="{FA9DDEE1-2673-49C2-9247-45A3F5C36AD8}" srcOrd="1" destOrd="0" presId="urn:microsoft.com/office/officeart/2005/8/layout/vList3"/>
    <dgm:cxn modelId="{14CC771A-DEA4-4478-A9F0-DDB5D5E86480}" type="presParOf" srcId="{FF38D954-E0F0-462A-BA5D-547ADF424A0B}" destId="{6508047D-F455-419F-B7C8-9D1EBF23B6E7}" srcOrd="3" destOrd="0" presId="urn:microsoft.com/office/officeart/2005/8/layout/vList3"/>
    <dgm:cxn modelId="{21490E72-4079-4368-888E-5FC9C76EBFF8}" type="presParOf" srcId="{FF38D954-E0F0-462A-BA5D-547ADF424A0B}" destId="{C47B3293-EAF9-42A7-B5A6-D6C6C6738803}" srcOrd="4" destOrd="0" presId="urn:microsoft.com/office/officeart/2005/8/layout/vList3"/>
    <dgm:cxn modelId="{58E92C1F-6C4D-4003-9574-2838943CC5F6}" type="presParOf" srcId="{C47B3293-EAF9-42A7-B5A6-D6C6C6738803}" destId="{111AB5DA-AD47-4C5A-8F22-C819211BBBFE}" srcOrd="0" destOrd="0" presId="urn:microsoft.com/office/officeart/2005/8/layout/vList3"/>
    <dgm:cxn modelId="{09977732-129D-49A1-8FB9-00BFE801D3E4}" type="presParOf" srcId="{C47B3293-EAF9-42A7-B5A6-D6C6C6738803}" destId="{8AB6AE33-8D8C-482A-9C4A-E478590F4A1C}" srcOrd="1" destOrd="0" presId="urn:microsoft.com/office/officeart/2005/8/layout/vList3"/>
    <dgm:cxn modelId="{27E851B0-DC37-4136-B9AB-895C07CE1A3D}" type="presParOf" srcId="{FF38D954-E0F0-462A-BA5D-547ADF424A0B}" destId="{9DE89C19-70E1-457F-9CC9-57A2F68E20A0}" srcOrd="5" destOrd="0" presId="urn:microsoft.com/office/officeart/2005/8/layout/vList3"/>
    <dgm:cxn modelId="{0F057A1B-0C75-4E5B-9E74-562E231F109B}" type="presParOf" srcId="{FF38D954-E0F0-462A-BA5D-547ADF424A0B}" destId="{7B4C3E92-C11E-4902-BB91-730DE054FB70}" srcOrd="6" destOrd="0" presId="urn:microsoft.com/office/officeart/2005/8/layout/vList3"/>
    <dgm:cxn modelId="{B0C0988F-10A1-4C7A-8CE7-15A774238787}" type="presParOf" srcId="{7B4C3E92-C11E-4902-BB91-730DE054FB70}" destId="{7C788A90-F01C-4150-9D26-B5C022E2674F}" srcOrd="0" destOrd="0" presId="urn:microsoft.com/office/officeart/2005/8/layout/vList3"/>
    <dgm:cxn modelId="{71D451F6-BEE2-4DE4-A60E-02DE15FD714B}" type="presParOf" srcId="{7B4C3E92-C11E-4902-BB91-730DE054FB70}" destId="{F5E4077D-379E-4A91-9909-C2A6ECF35540}" srcOrd="1" destOrd="0" presId="urn:microsoft.com/office/officeart/2005/8/layout/vList3"/>
    <dgm:cxn modelId="{4D836087-0C3F-4A5B-A2B7-40D80765B782}" type="presParOf" srcId="{FF38D954-E0F0-462A-BA5D-547ADF424A0B}" destId="{14500727-682F-4A55-BD00-404860B4B323}" srcOrd="7" destOrd="0" presId="urn:microsoft.com/office/officeart/2005/8/layout/vList3"/>
    <dgm:cxn modelId="{72652FC4-6D68-4258-BB02-AAE77A0A7C1C}" type="presParOf" srcId="{FF38D954-E0F0-462A-BA5D-547ADF424A0B}" destId="{A1ACBE9C-1389-4D8D-A417-77630CBF26DA}" srcOrd="8" destOrd="0" presId="urn:microsoft.com/office/officeart/2005/8/layout/vList3"/>
    <dgm:cxn modelId="{2AA59EC3-526B-4E4B-8F8C-F48ED32C0484}" type="presParOf" srcId="{A1ACBE9C-1389-4D8D-A417-77630CBF26DA}" destId="{F578D870-99A6-4D96-AD63-B89EB2A34B64}" srcOrd="0" destOrd="0" presId="urn:microsoft.com/office/officeart/2005/8/layout/vList3"/>
    <dgm:cxn modelId="{9ECDEFD2-5537-4A18-A9CF-735BD5AE0283}" type="presParOf" srcId="{A1ACBE9C-1389-4D8D-A417-77630CBF26DA}" destId="{A093E39E-CB9C-4196-AEF0-6C7063D9313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1ACBBB-9361-422A-A265-A462A6B8E1A3}">
      <dsp:nvSpPr>
        <dsp:cNvPr id="0" name=""/>
        <dsp:cNvSpPr/>
      </dsp:nvSpPr>
      <dsp:spPr>
        <a:xfrm rot="5400000">
          <a:off x="3626386" y="-1289984"/>
          <a:ext cx="1063714" cy="39136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800" kern="1200"/>
        </a:p>
      </dsp:txBody>
      <dsp:txXfrm rot="-5400000">
        <a:off x="2201423" y="186905"/>
        <a:ext cx="3861714" cy="959862"/>
      </dsp:txXfrm>
    </dsp:sp>
    <dsp:sp modelId="{645B958A-93BE-4586-A29A-3C981A105793}">
      <dsp:nvSpPr>
        <dsp:cNvPr id="0" name=""/>
        <dsp:cNvSpPr/>
      </dsp:nvSpPr>
      <dsp:spPr>
        <a:xfrm>
          <a:off x="0" y="2014"/>
          <a:ext cx="2201423" cy="13296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600" kern="1200"/>
        </a:p>
      </dsp:txBody>
      <dsp:txXfrm>
        <a:off x="64908" y="66922"/>
        <a:ext cx="2071607" cy="1199827"/>
      </dsp:txXfrm>
    </dsp:sp>
    <dsp:sp modelId="{01248EFB-D964-454B-BC91-E4146EB9B105}">
      <dsp:nvSpPr>
        <dsp:cNvPr id="0" name=""/>
        <dsp:cNvSpPr/>
      </dsp:nvSpPr>
      <dsp:spPr>
        <a:xfrm rot="5400000">
          <a:off x="3626386" y="106141"/>
          <a:ext cx="1063714" cy="39136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800" kern="1200"/>
        </a:p>
      </dsp:txBody>
      <dsp:txXfrm rot="-5400000">
        <a:off x="2201423" y="1583030"/>
        <a:ext cx="3861714" cy="959862"/>
      </dsp:txXfrm>
    </dsp:sp>
    <dsp:sp modelId="{21951A2D-1089-4084-A8D0-F389038B12CE}">
      <dsp:nvSpPr>
        <dsp:cNvPr id="0" name=""/>
        <dsp:cNvSpPr/>
      </dsp:nvSpPr>
      <dsp:spPr>
        <a:xfrm>
          <a:off x="0" y="1398139"/>
          <a:ext cx="2201423" cy="13296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600" kern="1200"/>
        </a:p>
      </dsp:txBody>
      <dsp:txXfrm>
        <a:off x="64908" y="1463047"/>
        <a:ext cx="2071607" cy="1199827"/>
      </dsp:txXfrm>
    </dsp:sp>
    <dsp:sp modelId="{549707F9-C126-44FF-A34C-8EC0DC378BAF}">
      <dsp:nvSpPr>
        <dsp:cNvPr id="0" name=""/>
        <dsp:cNvSpPr/>
      </dsp:nvSpPr>
      <dsp:spPr>
        <a:xfrm rot="5400000">
          <a:off x="3626386" y="1502266"/>
          <a:ext cx="1063714" cy="39136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800" kern="120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800" kern="1200"/>
        </a:p>
      </dsp:txBody>
      <dsp:txXfrm rot="-5400000">
        <a:off x="2201423" y="2979155"/>
        <a:ext cx="3861714" cy="959862"/>
      </dsp:txXfrm>
    </dsp:sp>
    <dsp:sp modelId="{3DD8E15C-144E-41B9-B844-E654CFCA6A8E}">
      <dsp:nvSpPr>
        <dsp:cNvPr id="0" name=""/>
        <dsp:cNvSpPr/>
      </dsp:nvSpPr>
      <dsp:spPr>
        <a:xfrm>
          <a:off x="0" y="2794265"/>
          <a:ext cx="2201423" cy="13296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600" kern="1200"/>
        </a:p>
      </dsp:txBody>
      <dsp:txXfrm>
        <a:off x="64908" y="2859173"/>
        <a:ext cx="2071607" cy="11998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4A6626-4938-4030-875C-5896A930199D}">
      <dsp:nvSpPr>
        <dsp:cNvPr id="0" name=""/>
        <dsp:cNvSpPr/>
      </dsp:nvSpPr>
      <dsp:spPr>
        <a:xfrm>
          <a:off x="-1" y="71438"/>
          <a:ext cx="6572298" cy="841770"/>
        </a:xfrm>
        <a:prstGeom prst="homePlat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1197" tIns="148590" rIns="277368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900" kern="1200" dirty="0"/>
        </a:p>
      </dsp:txBody>
      <dsp:txXfrm rot="10800000">
        <a:off x="-1" y="71438"/>
        <a:ext cx="6361856" cy="841770"/>
      </dsp:txXfrm>
    </dsp:sp>
    <dsp:sp modelId="{E7417F8C-7CBD-4BFA-BA23-1470A309EB5E}">
      <dsp:nvSpPr>
        <dsp:cNvPr id="0" name=""/>
        <dsp:cNvSpPr/>
      </dsp:nvSpPr>
      <dsp:spPr>
        <a:xfrm>
          <a:off x="63491" y="70710"/>
          <a:ext cx="857671" cy="84177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9DDEE1-2673-49C2-9247-45A3F5C36AD8}">
      <dsp:nvSpPr>
        <dsp:cNvPr id="0" name=""/>
        <dsp:cNvSpPr/>
      </dsp:nvSpPr>
      <dsp:spPr>
        <a:xfrm>
          <a:off x="-1" y="1071573"/>
          <a:ext cx="6572298" cy="841770"/>
        </a:xfrm>
        <a:prstGeom prst="homePlat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1197" tIns="148590" rIns="277368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900" kern="1200" dirty="0"/>
        </a:p>
      </dsp:txBody>
      <dsp:txXfrm rot="10800000">
        <a:off x="-1" y="1071573"/>
        <a:ext cx="6361856" cy="841770"/>
      </dsp:txXfrm>
    </dsp:sp>
    <dsp:sp modelId="{583985A7-D366-44CE-8579-67CD8180DEC8}">
      <dsp:nvSpPr>
        <dsp:cNvPr id="0" name=""/>
        <dsp:cNvSpPr/>
      </dsp:nvSpPr>
      <dsp:spPr>
        <a:xfrm>
          <a:off x="51264" y="1078572"/>
          <a:ext cx="872730" cy="84176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B6AE33-8D8C-482A-9C4A-E478590F4A1C}">
      <dsp:nvSpPr>
        <dsp:cNvPr id="0" name=""/>
        <dsp:cNvSpPr/>
      </dsp:nvSpPr>
      <dsp:spPr>
        <a:xfrm>
          <a:off x="-1" y="2143145"/>
          <a:ext cx="6572298" cy="841770"/>
        </a:xfrm>
        <a:prstGeom prst="homePlat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371197" tIns="148590" rIns="277368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900" kern="1200"/>
        </a:p>
      </dsp:txBody>
      <dsp:txXfrm rot="10800000">
        <a:off x="-1" y="2143145"/>
        <a:ext cx="6361856" cy="841770"/>
      </dsp:txXfrm>
    </dsp:sp>
    <dsp:sp modelId="{111AB5DA-AD47-4C5A-8F22-C819211BBBFE}">
      <dsp:nvSpPr>
        <dsp:cNvPr id="0" name=""/>
        <dsp:cNvSpPr/>
      </dsp:nvSpPr>
      <dsp:spPr>
        <a:xfrm>
          <a:off x="71441" y="2143145"/>
          <a:ext cx="841770" cy="84177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E4077D-379E-4A91-9909-C2A6ECF35540}">
      <dsp:nvSpPr>
        <dsp:cNvPr id="0" name=""/>
        <dsp:cNvSpPr/>
      </dsp:nvSpPr>
      <dsp:spPr>
        <a:xfrm>
          <a:off x="20" y="3214717"/>
          <a:ext cx="6412116" cy="841770"/>
        </a:xfrm>
        <a:prstGeom prst="homePlate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1197" tIns="148590" rIns="277368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900" kern="1200" dirty="0"/>
        </a:p>
      </dsp:txBody>
      <dsp:txXfrm rot="10800000">
        <a:off x="20" y="3214717"/>
        <a:ext cx="6201674" cy="841770"/>
      </dsp:txXfrm>
    </dsp:sp>
    <dsp:sp modelId="{7C788A90-F01C-4150-9D26-B5C022E2674F}">
      <dsp:nvSpPr>
        <dsp:cNvPr id="0" name=""/>
        <dsp:cNvSpPr/>
      </dsp:nvSpPr>
      <dsp:spPr>
        <a:xfrm>
          <a:off x="71441" y="3214717"/>
          <a:ext cx="841770" cy="841770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93E39E-CB9C-4196-AEF0-6C7063D9313F}">
      <dsp:nvSpPr>
        <dsp:cNvPr id="0" name=""/>
        <dsp:cNvSpPr/>
      </dsp:nvSpPr>
      <dsp:spPr>
        <a:xfrm>
          <a:off x="71435" y="4373203"/>
          <a:ext cx="6412116" cy="841770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371197" tIns="148590" rIns="277368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900" kern="1200" dirty="0"/>
        </a:p>
      </dsp:txBody>
      <dsp:txXfrm rot="10800000">
        <a:off x="71435" y="4373203"/>
        <a:ext cx="6201674" cy="841770"/>
      </dsp:txXfrm>
    </dsp:sp>
    <dsp:sp modelId="{F578D870-99A6-4D96-AD63-B89EB2A34B64}">
      <dsp:nvSpPr>
        <dsp:cNvPr id="0" name=""/>
        <dsp:cNvSpPr/>
      </dsp:nvSpPr>
      <dsp:spPr>
        <a:xfrm>
          <a:off x="71441" y="4357721"/>
          <a:ext cx="841770" cy="841770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B1296-CC72-48BF-9BBB-AE22DAADB7E1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6661F-E2F0-4741-A21F-24FFE8506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A979F-E2C8-8C73-F46E-BD4B9078A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96431CE-6140-655A-7FFA-35D27BC92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4A0BD6D-F2CF-A538-9850-9D619E24EB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239679A-A9E8-4779-6A4F-EDEEADB98F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109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9DCCF-3F07-7E92-61E1-7122F9B2C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78DC62C-D443-5461-F39F-6C61F4048F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DC363D4-68E4-25B3-22BB-5319A54C8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B8CA5B-EEBA-C9EF-C53A-436D3FF4B7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4545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6661F-E2F0-4741-A21F-24FFE8506B4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1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4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285728"/>
            <a:ext cx="8358246" cy="67866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https://fs03.metod-kopilka.ru/images/doc/5/4674/img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2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571480"/>
            <a:ext cx="421484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>
              <a:noFill/>
            </a:endParaRPr>
          </a:p>
        </p:txBody>
      </p:sp>
      <p:pic>
        <p:nvPicPr>
          <p:cNvPr id="8" name="Picture 8" descr="https://avatars.mds.yandex.net/i?id=f9df286560602931b66fbdf1aa071ae3bf6b1b05-5710085-images-thumbs&amp;ref=rim&amp;n=33&amp;w=199&amp;h=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286388"/>
            <a:ext cx="1279431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286644" y="5500702"/>
            <a:ext cx="12858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</a:t>
            </a:r>
            <a:r>
              <a:rPr lang="ru-RU" sz="3200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</a:t>
            </a:r>
            <a:r>
              <a:rPr lang="ru-RU" sz="3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</a:t>
            </a:r>
            <a:endParaRPr lang="ru-RU" sz="3200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785794"/>
            <a:ext cx="25003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571604" y="428604"/>
            <a:ext cx="557216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571604" y="500042"/>
            <a:ext cx="5929353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Конспект единого </a:t>
            </a:r>
            <a:r>
              <a:rPr kumimoji="0" lang="ru-RU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профориентационного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урока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учащихся 8–9-х классов организаций общего образования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135729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ВЫБОР ПУТИ СЕГОДНЯ – СЧАСТЛИВОЕ БУДУЩЕЕ ЗАВТРА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714612" y="4000504"/>
            <a:ext cx="5737725" cy="135421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Составитель: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Хильчук</a:t>
            </a:r>
            <a:r>
              <a:rPr lang="ru-RU" sz="16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Оксана Антоновна,</a:t>
            </a:r>
            <a:endParaRPr kumimoji="0" lang="ru-RU" sz="1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преподаватель высшей квалификационной категории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МОУ «</a:t>
            </a:r>
            <a:r>
              <a:rPr kumimoji="0" lang="ru-RU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Учебно-профориентационный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центр» города Тирасполя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rcRect t="19925" b="10340"/>
          <a:stretch>
            <a:fillRect/>
          </a:stretch>
        </p:blipFill>
        <p:spPr>
          <a:xfrm>
            <a:off x="1214414" y="2143116"/>
            <a:ext cx="6786610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3286116" y="600076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Тирасполь - 2024</a:t>
            </a: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0" y="1"/>
            <a:ext cx="285752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2000232" y="1285860"/>
          <a:ext cx="3857652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8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1746" name="Picture 2" descr="https://live.staticflickr.com/3225/3118480775_12ce689850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425116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357166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  Тест-викторина «Интеллект»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815045"/>
              </p:ext>
            </p:extLst>
          </p:nvPr>
        </p:nvGraphicFramePr>
        <p:xfrm>
          <a:off x="1691680" y="714356"/>
          <a:ext cx="6666534" cy="597987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61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4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86817">
                <a:tc>
                  <a:txBody>
                    <a:bodyPr/>
                    <a:lstStyle/>
                    <a:p>
                      <a:pPr lvl="0"/>
                      <a:r>
                        <a:rPr lang="ru-RU" sz="1200" kern="1200" dirty="0"/>
                        <a:t>1. Профессионально важным качеством для работы с информацией является:</a:t>
                      </a:r>
                    </a:p>
                    <a:p>
                      <a:r>
                        <a:rPr lang="ru-RU" sz="1200" kern="1200" dirty="0"/>
                        <a:t>– внимание;</a:t>
                      </a:r>
                      <a:r>
                        <a:rPr lang="ru-RU" sz="1200" kern="1200" baseline="0" dirty="0"/>
                        <a:t>  </a:t>
                      </a:r>
                      <a:r>
                        <a:rPr lang="ru-RU" sz="1200" kern="1200" dirty="0"/>
                        <a:t>– выносливость;</a:t>
                      </a:r>
                    </a:p>
                    <a:p>
                      <a:r>
                        <a:rPr lang="ru-RU" sz="1200" kern="1200" dirty="0"/>
                        <a:t>– </a:t>
                      </a:r>
                      <a:r>
                        <a:rPr lang="ru-RU" sz="1200" kern="1200" dirty="0" err="1"/>
                        <a:t>кре</a:t>
                      </a:r>
                      <a:r>
                        <a:rPr lang="ru-RU" sz="1200" kern="1200" baseline="0" dirty="0" err="1"/>
                        <a:t>а</a:t>
                      </a:r>
                      <a:r>
                        <a:rPr lang="ru-RU" sz="1200" kern="1200" dirty="0" err="1"/>
                        <a:t>тивность</a:t>
                      </a:r>
                      <a:r>
                        <a:rPr lang="ru-RU" sz="1200" kern="1200" dirty="0"/>
                        <a:t>; – уравновешенность.</a:t>
                      </a:r>
                      <a:endParaRPr lang="ru-RU" sz="12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200" kern="1200" dirty="0"/>
                        <a:t>7. По мнению Вольтера, работа способна избавить нас:</a:t>
                      </a:r>
                    </a:p>
                    <a:p>
                      <a:r>
                        <a:rPr lang="ru-RU" sz="1200" kern="1200" dirty="0"/>
                        <a:t>– от свободного времени;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от семьи;</a:t>
                      </a:r>
                    </a:p>
                    <a:p>
                      <a:r>
                        <a:rPr lang="ru-RU" sz="1200" kern="1200" dirty="0"/>
                        <a:t>– от нужды;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от лишнего веса.</a:t>
                      </a:r>
                      <a:endParaRPr lang="ru-RU" sz="12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4885">
                <a:tc>
                  <a:txBody>
                    <a:bodyPr/>
                    <a:lstStyle/>
                    <a:p>
                      <a:r>
                        <a:rPr lang="ru-RU" sz="1200" kern="1200" dirty="0"/>
                        <a:t>2. Какой тип мышления необходим для успешной работы с текстами?</a:t>
                      </a:r>
                    </a:p>
                    <a:p>
                      <a:r>
                        <a:rPr lang="ru-RU" sz="1200" b="0" kern="1200" dirty="0"/>
                        <a:t>– словесно-логический</a:t>
                      </a:r>
                      <a:r>
                        <a:rPr lang="ru-RU" sz="1200" b="1" kern="1200" dirty="0"/>
                        <a:t>;</a:t>
                      </a:r>
                    </a:p>
                    <a:p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абстрактно-символический;</a:t>
                      </a:r>
                    </a:p>
                    <a:p>
                      <a:r>
                        <a:rPr lang="ru-RU" sz="1200" kern="1200" dirty="0"/>
                        <a:t>– наглядно-образный;</a:t>
                      </a:r>
                      <a:r>
                        <a:rPr lang="ru-RU" sz="1200" kern="1200" baseline="0" dirty="0"/>
                        <a:t>  </a:t>
                      </a:r>
                    </a:p>
                    <a:p>
                      <a:r>
                        <a:rPr lang="ru-RU" sz="1200" kern="1200" dirty="0"/>
                        <a:t>– предметно-действенный.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200" kern="1200" dirty="0"/>
                        <a:t>8. К профессиональной мотивации относится желание:</a:t>
                      </a:r>
                    </a:p>
                    <a:p>
                      <a:r>
                        <a:rPr lang="ru-RU" sz="1200" kern="1200" dirty="0"/>
                        <a:t>– создать семью;</a:t>
                      </a:r>
                    </a:p>
                    <a:p>
                      <a:r>
                        <a:rPr lang="ru-RU" sz="1200" kern="1200" dirty="0"/>
                        <a:t>– выиграть в лотерею;</a:t>
                      </a:r>
                    </a:p>
                    <a:p>
                      <a:r>
                        <a:rPr lang="ru-RU" sz="1200" kern="1200" dirty="0"/>
                        <a:t>– получить образование;</a:t>
                      </a:r>
                    </a:p>
                    <a:p>
                      <a:r>
                        <a:rPr lang="ru-RU" sz="1200" kern="1200" dirty="0"/>
                        <a:t>– выйти на пенсию.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1983">
                <a:tc>
                  <a:txBody>
                    <a:bodyPr/>
                    <a:lstStyle/>
                    <a:p>
                      <a:pPr lvl="0"/>
                      <a:r>
                        <a:rPr lang="ru-RU" sz="1200" kern="1200" dirty="0"/>
                        <a:t>3. Технические средства труда не играют роль </a:t>
                      </a:r>
                    </a:p>
                    <a:p>
                      <a:pPr lvl="0"/>
                      <a:r>
                        <a:rPr lang="ru-RU" sz="1200" kern="1200" dirty="0"/>
                        <a:t>в работе:</a:t>
                      </a:r>
                    </a:p>
                    <a:p>
                      <a:r>
                        <a:rPr lang="ru-RU" sz="1200" kern="1200" dirty="0"/>
                        <a:t>– психолога;</a:t>
                      </a:r>
                      <a:r>
                        <a:rPr lang="ru-RU" sz="1200" kern="1200" baseline="0" dirty="0"/>
                        <a:t>  </a:t>
                      </a:r>
                      <a:r>
                        <a:rPr lang="ru-RU" sz="1200" kern="1200" dirty="0"/>
                        <a:t>– слесаря;</a:t>
                      </a:r>
                      <a:r>
                        <a:rPr lang="ru-RU" sz="1200" kern="1200" baseline="0" dirty="0"/>
                        <a:t>  </a:t>
                      </a:r>
                      <a:r>
                        <a:rPr lang="ru-RU" sz="1200" kern="1200" dirty="0"/>
                        <a:t>– повара;</a:t>
                      </a:r>
                    </a:p>
                    <a:p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фрезеровщика.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200" kern="1200" dirty="0"/>
                        <a:t>9. Конструктивный мотив труда это:</a:t>
                      </a:r>
                    </a:p>
                    <a:p>
                      <a:r>
                        <a:rPr lang="ru-RU" sz="1200" kern="1200" dirty="0"/>
                        <a:t>– слава;   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деньги;</a:t>
                      </a:r>
                    </a:p>
                    <a:p>
                      <a:r>
                        <a:rPr lang="ru-RU" sz="1200" kern="1200" dirty="0"/>
                        <a:t>– власть;  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служение.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6817">
                <a:tc>
                  <a:txBody>
                    <a:bodyPr/>
                    <a:lstStyle/>
                    <a:p>
                      <a:pPr lvl="0"/>
                      <a:r>
                        <a:rPr lang="ru-RU" sz="1200" kern="1200" dirty="0"/>
                        <a:t>4. Работа с техникой предполагает отличное знание школьного предмета:</a:t>
                      </a:r>
                    </a:p>
                    <a:p>
                      <a:r>
                        <a:rPr lang="ru-RU" sz="1200" kern="1200" dirty="0"/>
                        <a:t>– литература;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физика;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история;</a:t>
                      </a:r>
                    </a:p>
                    <a:p>
                      <a:r>
                        <a:rPr lang="ru-RU" sz="1200" kern="1200" dirty="0"/>
                        <a:t>– русский язык.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200" kern="1200" dirty="0"/>
                        <a:t>10.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Лучшая работа для меня – та, которая…</a:t>
                      </a:r>
                    </a:p>
                    <a:p>
                      <a:r>
                        <a:rPr lang="ru-RU" sz="1200" kern="1200" dirty="0"/>
                        <a:t>– не мешает мне жить своей жизнью;</a:t>
                      </a:r>
                    </a:p>
                    <a:p>
                      <a:r>
                        <a:rPr lang="ru-RU" sz="1200" kern="1200" dirty="0"/>
                        <a:t>– дает возможность быстрого продвижения по службе;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нужна людям;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интересна.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6817">
                <a:tc>
                  <a:txBody>
                    <a:bodyPr/>
                    <a:lstStyle/>
                    <a:p>
                      <a:pPr lvl="0"/>
                      <a:r>
                        <a:rPr lang="ru-RU" sz="1200" kern="1200" dirty="0"/>
                        <a:t>5. С каким объектом труда связаны первые виды деятельности человека?</a:t>
                      </a:r>
                    </a:p>
                    <a:p>
                      <a:r>
                        <a:rPr lang="ru-RU" sz="1200" kern="1200" dirty="0"/>
                        <a:t>– техникой;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искусством;</a:t>
                      </a:r>
                    </a:p>
                    <a:p>
                      <a:r>
                        <a:rPr lang="ru-RU" sz="1200" kern="1200" dirty="0"/>
                        <a:t>– природой;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информацией.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200" kern="1200" dirty="0"/>
                        <a:t>11. Счастье для меня – это:</a:t>
                      </a:r>
                    </a:p>
                    <a:p>
                      <a:r>
                        <a:rPr lang="ru-RU" sz="1200" kern="1200" dirty="0"/>
                        <a:t>– возможность жить в свое удовольствие;</a:t>
                      </a:r>
                    </a:p>
                    <a:p>
                      <a:r>
                        <a:rPr lang="ru-RU" sz="1200" kern="1200" dirty="0"/>
                        <a:t>– высокая должность и хороша зарплата;</a:t>
                      </a:r>
                    </a:p>
                    <a:p>
                      <a:r>
                        <a:rPr lang="ru-RU" sz="1200" kern="1200" dirty="0"/>
                        <a:t>– благополучие моих друзей и близких;</a:t>
                      </a:r>
                    </a:p>
                    <a:p>
                      <a:r>
                        <a:rPr lang="ru-RU" sz="1200" kern="1200" dirty="0"/>
                        <a:t>– возможность заниматься любимым делом.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6817">
                <a:tc>
                  <a:txBody>
                    <a:bodyPr/>
                    <a:lstStyle/>
                    <a:p>
                      <a:pPr lvl="0"/>
                      <a:r>
                        <a:rPr lang="ru-RU" sz="1200" kern="1200" dirty="0"/>
                        <a:t>6. Какой профессиональный тип ориентирован на работу с людьми?</a:t>
                      </a:r>
                    </a:p>
                    <a:p>
                      <a:r>
                        <a:rPr lang="ru-RU" sz="1200" kern="1200" dirty="0"/>
                        <a:t>– артистический;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реалистический;</a:t>
                      </a:r>
                    </a:p>
                    <a:p>
                      <a:r>
                        <a:rPr lang="ru-RU" sz="1200" kern="1200" dirty="0"/>
                        <a:t>– социальный;</a:t>
                      </a:r>
                      <a:r>
                        <a:rPr lang="ru-RU" sz="1200" kern="1200" baseline="0" dirty="0"/>
                        <a:t> </a:t>
                      </a:r>
                      <a:r>
                        <a:rPr lang="ru-RU" sz="1200" kern="1200" dirty="0"/>
                        <a:t>– офисный.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12. Мой девиз:</a:t>
                      </a:r>
                    </a:p>
                    <a:p>
                      <a:r>
                        <a:rPr lang="ru-RU" sz="1200" kern="1200" dirty="0"/>
                        <a:t>– Дорогу осилит идущий.</a:t>
                      </a:r>
                    </a:p>
                    <a:p>
                      <a:r>
                        <a:rPr lang="ru-RU" sz="1200" kern="1200" dirty="0"/>
                        <a:t>– Ты этого достоин.</a:t>
                      </a:r>
                    </a:p>
                    <a:p>
                      <a:r>
                        <a:rPr lang="ru-RU" sz="1200" kern="1200" dirty="0"/>
                        <a:t>– Работа не волк, в лес не убежит.</a:t>
                      </a:r>
                    </a:p>
                    <a:p>
                      <a:r>
                        <a:rPr lang="ru-RU" sz="1200" kern="1200" dirty="0"/>
                        <a:t>– Сознание определяет бытие.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live.staticflickr.com/3225/3118480775_12ce689850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428628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 descr="https://avatars.mds.yandex.net/get-mpic/4399094/img_id3573825953588542485.jpeg/or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86976">
            <a:off x="7617806" y="-45310"/>
            <a:ext cx="691359" cy="11019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285984" y="285728"/>
            <a:ext cx="52864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сами выбираем свой путь, от этого зависит то,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кем мы являемся на самом деле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!       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1714480" y="928670"/>
            <a:ext cx="635798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Самое главное для меня – жизнь и здоровье тех, кого люблю.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- Карьеру не сделаешь, карабкаясь по обшарпанным ступеням – нужно оказаться в лифте в подходящей компании.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Чтобы заработать на жизнь, надо работать, но чтобы разбогатеть, надо придумать что-то другое.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Кто испытал наслажде6ние творчества, для того все другие наслаждения не существуют.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1928794" y="6000768"/>
            <a:ext cx="5786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Оздоровительная пауза</a:t>
            </a:r>
            <a:r>
              <a:rPr kumimoji="0" lang="ru-RU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(презентация с упражнениями).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0" descr="https://tiras-upc.org/wp-content/uploads/2019/03/%D0%9E%D1%82%D0%BA%D1%80%D1%8B%D1%82%D1%8B%D0%B9-%D1%83%D1%80%D0%BE%D0%BA.jpg">
            <a:extLst>
              <a:ext uri="{FF2B5EF4-FFF2-40B4-BE49-F238E27FC236}">
                <a16:creationId xmlns:a16="http://schemas.microsoft.com/office/drawing/2014/main" id="{17DE9EA8-5AA1-FE95-4974-AB3862FCED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53667" r="1"/>
          <a:stretch/>
        </p:blipFill>
        <p:spPr bwMode="auto">
          <a:xfrm>
            <a:off x="1928794" y="2921746"/>
            <a:ext cx="5786477" cy="3007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38EC5B8-B41B-C948-BE5B-CBDBC5D084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31746" name="Picture 2" descr="https://live.staticflickr.com/3225/3118480775_12ce689850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721" y="0"/>
            <a:ext cx="9286844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441146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 descr="https://avatars.mds.yandex.net/get-mpic/4399094/img_id3573825953588542485.jpeg/ori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86976">
            <a:off x="7760682" y="740508"/>
            <a:ext cx="691359" cy="11019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3286116" y="571480"/>
            <a:ext cx="442909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Династия - гордое слово!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Сплелись поколения в нем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Мы славу труда наших предков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Достойно сквозь годы несем…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1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Ирина </a:t>
            </a:r>
            <a:r>
              <a:rPr kumimoji="0" lang="ru-RU" sz="1400" i="1" u="none" strike="noStrike" cap="none" normalizeH="0" baseline="0" dirty="0" err="1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Верник</a:t>
            </a:r>
            <a:endParaRPr kumimoji="0" lang="ru-RU" sz="1400" i="1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1714480" y="1643050"/>
            <a:ext cx="60722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(«Династия педагогов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Шумаковых-Кириенко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более 100 лет трудового стажа»)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92494" y="2444412"/>
            <a:ext cx="30003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КИРИЕНКО </a:t>
            </a:r>
          </a:p>
          <a:p>
            <a:r>
              <a:rPr lang="ru-RU" sz="16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Анета</a:t>
            </a:r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Васильевна, 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учитель биологии.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Отличник образования,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заслуженный работник ПМР.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Стаж работы 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54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57356" y="4286256"/>
            <a:ext cx="64590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одна из самых распространённых общественных профессий,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направленная на воспитание и обучение следующих поколений. 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itchFamily="18" charset="0"/>
              </a:rPr>
              <a:t>Биолог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— это специалист, изучающий живые организмы, их структуру, функции, эволюцию и взаимодействие с окружающей средой. Биологи проводят научные исследования на разных уровнях организации живой материи.   Целью их работы является понимание закономерностей жизни, что позволяет разрабатывать новые методы в медицине, сельском хозяйстве, экологии и других областях.</a:t>
            </a:r>
            <a:endParaRPr lang="ru-RU" sz="16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F1425B1-81F2-03D3-41A4-52C8C0BD908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3" b="14689"/>
          <a:stretch/>
        </p:blipFill>
        <p:spPr>
          <a:xfrm>
            <a:off x="1949708" y="2289381"/>
            <a:ext cx="2113313" cy="187972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E030E-CC75-9F4E-DB5E-9915EE3E4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78191-FB4F-A4C9-F085-ACA1CE860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FAC9728-8A99-DC11-9F6F-A10226F228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31746" name="Picture 2" descr="https://live.staticflickr.com/3225/3118480775_12ce689850_b.jpg">
            <a:extLst>
              <a:ext uri="{FF2B5EF4-FFF2-40B4-BE49-F238E27FC236}">
                <a16:creationId xmlns:a16="http://schemas.microsoft.com/office/drawing/2014/main" id="{FE46C815-EA93-8EF5-7C7E-812656A67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721" y="0"/>
            <a:ext cx="9286844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>
            <a:extLst>
              <a:ext uri="{FF2B5EF4-FFF2-40B4-BE49-F238E27FC236}">
                <a16:creationId xmlns:a16="http://schemas.microsoft.com/office/drawing/2014/main" id="{DF59D548-22E4-75DA-B3DD-AF7176F4B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41146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546924A1-CD92-1413-0035-A4C7A81B2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6116" y="1002367"/>
            <a:ext cx="44290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i="1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367E2DB-88AE-84A6-B6E6-CF2E60A11C26}"/>
              </a:ext>
            </a:extLst>
          </p:cNvPr>
          <p:cNvSpPr/>
          <p:nvPr/>
        </p:nvSpPr>
        <p:spPr>
          <a:xfrm>
            <a:off x="2000232" y="357166"/>
            <a:ext cx="66437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«Династия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Васюковых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более 100 лет трудового стажа».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Эта династия посвятила себя одной из самых благородных профессий - медицина.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A010DB-4931-3B79-7B3F-006A107D7EC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092" b="6166"/>
          <a:stretch/>
        </p:blipFill>
        <p:spPr>
          <a:xfrm>
            <a:off x="5228968" y="1198778"/>
            <a:ext cx="2498858" cy="265488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F25767-9087-B0CF-E59E-290D53F0529C}"/>
              </a:ext>
            </a:extLst>
          </p:cNvPr>
          <p:cNvSpPr txBox="1"/>
          <p:nvPr/>
        </p:nvSpPr>
        <p:spPr>
          <a:xfrm>
            <a:off x="2328716" y="1781923"/>
            <a:ext cx="2571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ВАСЮКОВА </a:t>
            </a:r>
          </a:p>
          <a:p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Татьяна Георгиевна,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врач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дерматовенеролог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Стаж работы 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лет.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88E97F-9767-538D-73A9-45B1B8429D16}"/>
              </a:ext>
            </a:extLst>
          </p:cNvPr>
          <p:cNvSpPr txBox="1"/>
          <p:nvPr/>
        </p:nvSpPr>
        <p:spPr>
          <a:xfrm>
            <a:off x="1732350" y="4217948"/>
            <a:ext cx="578647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Врач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 одна из ведущих фигур в современном обществе, специалист, посвящающий свои знания и умения предупреждению и лечению заболеваний, сохранению и укреплению здоровья человека.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590667A-FE61-712E-B57F-18CE3D723689}"/>
              </a:ext>
            </a:extLst>
          </p:cNvPr>
          <p:cNvSpPr/>
          <p:nvPr/>
        </p:nvSpPr>
        <p:spPr>
          <a:xfrm>
            <a:off x="1696610" y="5367279"/>
            <a:ext cx="5715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Дерматовенеролог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— это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врач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который занимается лечением, диагностикой  и профилактикой  инфекций, болезней кожи и ее придатков (слизистые, ногти, волосы).</a:t>
            </a:r>
          </a:p>
        </p:txBody>
      </p:sp>
    </p:spTree>
    <p:extLst>
      <p:ext uri="{BB962C8B-B14F-4D97-AF65-F5344CB8AC3E}">
        <p14:creationId xmlns:p14="http://schemas.microsoft.com/office/powerpoint/2010/main" val="48694735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C0BBD-BFF0-0813-6059-D629DB1AD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BC93F3-76FB-BC3C-91A0-7E553B848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58ACE40-6014-FB25-011E-2433F346CB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31746" name="Picture 2" descr="https://live.staticflickr.com/3225/3118480775_12ce689850_b.jpg">
            <a:extLst>
              <a:ext uri="{FF2B5EF4-FFF2-40B4-BE49-F238E27FC236}">
                <a16:creationId xmlns:a16="http://schemas.microsoft.com/office/drawing/2014/main" id="{24AB5461-C8AC-45A8-E67E-B64A3FFC7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75" y="-1217"/>
            <a:ext cx="9286844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>
            <a:extLst>
              <a:ext uri="{FF2B5EF4-FFF2-40B4-BE49-F238E27FC236}">
                <a16:creationId xmlns:a16="http://schemas.microsoft.com/office/drawing/2014/main" id="{49C8C9D0-1C42-65B7-AB00-FA12BE6A54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441146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05428D8A-15BA-B69F-360A-9B1F8FB54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6116" y="1002367"/>
            <a:ext cx="44290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i="1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38B747F1-91B8-7EF1-310F-201EC3D1E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457" y="413543"/>
            <a:ext cx="77840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«Династия педагогов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Пасниченко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более 80 лет трудового стажа….».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Удивительная семья, посвятившая себя тружению на ниве просвещения.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CBC36B6-6E3B-B754-FBAA-F931E21239D4}"/>
              </a:ext>
            </a:extLst>
          </p:cNvPr>
          <p:cNvSpPr/>
          <p:nvPr/>
        </p:nvSpPr>
        <p:spPr>
          <a:xfrm>
            <a:off x="5033028" y="1679234"/>
            <a:ext cx="27146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ПАСНИЧЕНКО </a:t>
            </a:r>
          </a:p>
          <a:p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Андрей  Анатольевич,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инструктор по вождению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Стаж работы 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лет.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68DF50-2DBB-0D2A-996D-EAA490CC952D}"/>
              </a:ext>
            </a:extLst>
          </p:cNvPr>
          <p:cNvSpPr txBox="1"/>
          <p:nvPr/>
        </p:nvSpPr>
        <p:spPr>
          <a:xfrm>
            <a:off x="1657178" y="3758493"/>
            <a:ext cx="668689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Водитель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– квалифицированный рабочий, управляющий разными видами транспорта,  занимающийся перевозкой  как грузов так и людей.   Профессия водитель  очень ответственная, так как  от качества выполнения работы  зависят  жизни людей.</a:t>
            </a:r>
            <a:r>
              <a:rPr lang="ru-RU" sz="1800" dirty="0"/>
              <a:t> </a:t>
            </a:r>
          </a:p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Автомеханик (также автослесарь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— рабочий, выполняющий ремонт и техническое обслуживание автомобильного транспорта, а также осуществляющий контроль над техническим состоянием автомобилей с помощью диагностического оборудования и приборов (например, динамометра, автосканера и т. д.)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74F795-2258-29AA-2904-B3CEFE936F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55"/>
          <a:stretch/>
        </p:blipFill>
        <p:spPr>
          <a:xfrm>
            <a:off x="2015420" y="1179781"/>
            <a:ext cx="2095553" cy="241237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4920485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live.staticflickr.com/3225/3118480775_12ce689850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52" y="0"/>
            <a:ext cx="9036496" cy="700329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425116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35696" y="809467"/>
            <a:ext cx="29686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КИСЕЛЕВА</a:t>
            </a:r>
          </a:p>
          <a:p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Марина </a:t>
            </a:r>
            <a:r>
              <a:rPr lang="ru-RU" sz="16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Шамильевна</a:t>
            </a:r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Учитель информатики, магистр,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Отличник образования ПМР.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Стаж работы  -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43042" y="4500570"/>
            <a:ext cx="621510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Учитель информатики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— это педагог, который преподает информатику  и отвечает за обучение учащихся навыкам работы с компьютерами, основам программирования, цифровой грамотности и использованию различных технологий в учебном процессе. </a:t>
            </a:r>
          </a:p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Журналист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специалист в сфере сбора и обработки информации для размещения в  разных источниках СМИ.  Работает с сфере медиакоммуникаций.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643042" y="142852"/>
            <a:ext cx="60007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«Династия педагогов </a:t>
            </a:r>
            <a:r>
              <a:rPr kumimoji="0" lang="ru-RU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Ахмеровых-Киселевых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более 50 лет трудового стажа».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4"/>
          <a:srcRect l="78028" t="8523" b="64265"/>
          <a:stretch/>
        </p:blipFill>
        <p:spPr bwMode="auto">
          <a:xfrm>
            <a:off x="5324084" y="909793"/>
            <a:ext cx="2418010" cy="1864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4929190" y="2900132"/>
            <a:ext cx="271464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КИСЕЛЕВА </a:t>
            </a:r>
          </a:p>
          <a:p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Яна Александровна,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магистр,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учитель  журналистики.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Стаж работы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лет.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98C3FE-834F-A8F3-3A54-02065A6D64D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" r="8958" b="6513"/>
          <a:stretch/>
        </p:blipFill>
        <p:spPr>
          <a:xfrm>
            <a:off x="1912021" y="2664404"/>
            <a:ext cx="2424248" cy="186475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live.staticflickr.com/3225/3118480775_12ce689850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441146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16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3042" y="500042"/>
            <a:ext cx="6572296" cy="60008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s://avatars.mds.yandex.net/get-mpic/4399094/img_id3573825953588542485.jpeg/or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86976">
            <a:off x="7362522" y="225048"/>
            <a:ext cx="582298" cy="9281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1571604" y="1357298"/>
            <a:ext cx="614366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земле очень много профессий.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профессии каждый мечтал.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Есть профессии - нежная песня.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Есть профессии - литый металл.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всегда - и как было когда-то,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сейчас в двадцать первый наш век –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хочу пожелать вам, ребята,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вырос из вас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0" y="500042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53975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Люди не рождаются, а становятся </a:t>
            </a:r>
          </a:p>
          <a:p>
            <a:pPr lvl="0" indent="53975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теми, кто они есть</a:t>
            </a:r>
            <a:endParaRPr lang="ru-RU" sz="105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5500702"/>
            <a:ext cx="427572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3" name="Picture 3" descr="https://shkolasamarinskaya-r31.gosweb.gosuslugi.ru/netcat_files/48/189/57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1285860"/>
            <a:ext cx="1285884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Picture 3" descr="C:\Users\User\Desktop\579841120868043.60ba1948e89a7.png"/>
          <p:cNvPicPr>
            <a:picLocks noChangeAspect="1" noChangeArrowheads="1"/>
          </p:cNvPicPr>
          <p:nvPr/>
        </p:nvPicPr>
        <p:blipFill>
          <a:blip r:embed="rId6"/>
          <a:srcRect l="13768"/>
          <a:stretch>
            <a:fillRect/>
          </a:stretch>
        </p:blipFill>
        <p:spPr bwMode="auto">
          <a:xfrm>
            <a:off x="6357950" y="1214422"/>
            <a:ext cx="1357322" cy="8853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" name="Picture 3" descr="https://sun9-47.userapi.com/impf/qrMlazLnFMFpevRPSIqHsMPO8kE0QHPiOTfZBQ/tqZQkl9OosQ.jpg?size=604x453&amp;quality=96&amp;sign=eae0f5b232073875a1c344207f619e5d&amp;c_uniq_tag=pmZLSvov46zhQThgE-n_2ZkohvlwmUZyNKPUpWr8BtY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0" y="2428868"/>
            <a:ext cx="1238258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Picture 4" descr="C:\Users\User\Desktop\a1bcd7f7a9372c07b41dd8a3896f003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28794" y="4071942"/>
            <a:ext cx="1428760" cy="9525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" name="Picture 2" descr="C:\Users\User\Desktop\281198-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92102" y="3714752"/>
            <a:ext cx="1608592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3" name="Picture 3" descr="C:\Users\User\Desktop\sekretnaya-buhgalteriya-2-dlya-detskih-centrov-zarina-ivanter.png"/>
          <p:cNvPicPr>
            <a:picLocks noChangeAspect="1" noChangeArrowheads="1"/>
          </p:cNvPicPr>
          <p:nvPr/>
        </p:nvPicPr>
        <p:blipFill>
          <a:blip r:embed="rId10" cstate="print"/>
          <a:srcRect l="3308" t="21564" r="5232" b="3791"/>
          <a:stretch>
            <a:fillRect/>
          </a:stretch>
        </p:blipFill>
        <p:spPr bwMode="auto">
          <a:xfrm>
            <a:off x="5929322" y="3929066"/>
            <a:ext cx="1571636" cy="10457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4" name="Picture 4" descr="C:\Users\User\Desktop\1696565455_gas-kvas-com-p-kartinki-programmist-4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57950" y="2357430"/>
            <a:ext cx="1428760" cy="9107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live.staticflickr.com/3225/3118480775_12ce689850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6844" cy="70009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1785918" y="2071678"/>
            <a:ext cx="57150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0066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Цели: урока: 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 представлений о мире профессий и ответственного отношения к осознанному выбору профессии;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расширить знания о трудовых династиях.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285720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785918" y="2857496"/>
            <a:ext cx="6891775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урока: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Образовательные: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обогащение знаний о мире профессий;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1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знакомить учащихся с классификацией профессий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Развивающие: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развить у учащихся навыки работы с информацией, аналитического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критического мышления;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проявить интерес  и задуматься о своем профессиональном будущем;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формировать положительную нравственную оценку семейных ценностей;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14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содействовать углублению знаний обучающихся к различным видам деятельности;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Воспитательные: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поддерживать творческое самовыражение 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способствовать развитию творческого потенциала</a:t>
            </a:r>
            <a:r>
              <a:rPr kumimoji="0" lang="ru-RU" sz="1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учащихся;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подрастающее поколение на достойных идеалах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духе возрождения и семейных традиций региона.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 descr="https://avatars.mds.yandex.net/get-mpic/4399094/img_id3573825953588542485.jpeg/or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86976">
            <a:off x="6809913" y="4884708"/>
            <a:ext cx="1203076" cy="19175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00298" y="500042"/>
            <a:ext cx="58579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r"/>
            <a:r>
              <a:rPr lang="ru-RU" sz="1600" b="1" dirty="0">
                <a:ln w="18000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ПРОФЕССИЯ ВЫБИРАЕТ ЧЕЛОВЕКА,  </a:t>
            </a:r>
          </a:p>
          <a:p>
            <a:pPr algn="r"/>
            <a:r>
              <a:rPr lang="ru-RU" sz="1600" b="1" dirty="0">
                <a:ln w="18000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ЧЕЛОВЕК ПРОФЕССИЮ</a:t>
            </a:r>
          </a:p>
          <a:p>
            <a:pPr algn="r"/>
            <a:r>
              <a:rPr lang="ru-RU" sz="1600" i="1" dirty="0">
                <a:ln w="18000">
                  <a:solidFill>
                    <a:srgbClr val="006600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СОКРАТ</a:t>
            </a:r>
          </a:p>
        </p:txBody>
      </p:sp>
      <p:pic>
        <p:nvPicPr>
          <p:cNvPr id="11" name="Picture 2" descr="C:\Users\User\Desktop\Dopobrazovanie.origina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502216"/>
            <a:ext cx="1500198" cy="1363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live.staticflickr.com/3225/3118480775_12ce689850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6844" cy="70009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33855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0232" y="357166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Правильность пути, по которому идешь,</a:t>
            </a:r>
            <a:endParaRPr lang="ru-RU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66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определяется тем, насколько ты счастлив, идя по нему</a:t>
            </a:r>
            <a:br>
              <a:rPr lang="ru-RU" sz="1600" b="1" dirty="0">
                <a:solidFill>
                  <a:srgbClr val="0066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1428736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1785918" y="3643314"/>
            <a:ext cx="47149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Обсуждаем вопросы: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профессия?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правила выбора существуют при выборе профессии?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влияет семья на выбор профессии? Влияет ли?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вы знаете о трудовых династиях? 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643042" y="1785926"/>
            <a:ext cx="71438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08" y="1500174"/>
            <a:ext cx="62865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Выбор профессии </a:t>
            </a: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это «второе рождение человека».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 того, насколько правильно выбран жизненный путь, </a:t>
            </a: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зависит общественная ценность чело</a:t>
            </a: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века, его место среди других людей, удовлетворенность работой, светлое будущее.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Выбор профессии </a:t>
            </a: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главный выбор в жизни каждого обучающегося и начинается он в семье. Как же сделать правильный выбор, как стать нужным и быть полезным обществу</a:t>
            </a:r>
            <a:r>
              <a:rPr lang="ru-RU" sz="16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26" name="Picture 10" descr="https://gas-kvas.com/uploads/posts/2023-02/1676789727_gas-kvas-com-p-risunok-na-temu-vibor-professii-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357166"/>
            <a:ext cx="1643074" cy="12798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21" name="Picture 2" descr="https://sun9-20.userapi.com/impg/qu-32_dXpYj0Lnz71lNC5uzEvxw9akzrTFJ1aA/lVQNfwD4KeQ.jpg?size=960x720&amp;quality=95&amp;sign=3d0281c34e5b0a030733e06299950a96&amp;c_uniq_tag=5CJ8OFi9yULo1mx0k-W9SHP-LphDOCgY6I4AvB7Ac-g&amp;type=album"/>
          <p:cNvPicPr>
            <a:picLocks noChangeAspect="1" noChangeArrowheads="1"/>
          </p:cNvPicPr>
          <p:nvPr/>
        </p:nvPicPr>
        <p:blipFill>
          <a:blip r:embed="rId5" cstate="print"/>
          <a:srcRect l="14611" t="25047" r="14424" b="8162"/>
          <a:stretch>
            <a:fillRect/>
          </a:stretch>
        </p:blipFill>
        <p:spPr bwMode="auto">
          <a:xfrm>
            <a:off x="6143636" y="3857628"/>
            <a:ext cx="2214578" cy="14623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live.staticflickr.com/3225/3118480775_12ce689850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6844" cy="70009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32252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232" y="500042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«Скажи, добрый человек, как мне жить? Плыть ли против течения, борясь и побеждая? Или по течению, растворяясь в потоке мира?».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(Ребята, как вы думаете, какой был ответ мудреца?</a:t>
            </a:r>
            <a:endParaRPr lang="ru-RU" i="1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3108" y="4786322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«Суть заключается в том, чтобы плыть не по течению и не против, а туда, куда тебе нужно. В этом мудрость и разум твой должен быть твоим рулем, а душа – парусом».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2" name="Picture 4" descr="https://i.ytimg.com/vi/RjUY3EKsVL0/maxresdefau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1785926"/>
            <a:ext cx="5929354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4" name="Picture 6" descr="https://avatars.mds.yandex.net/i?id=a1f864fb7b5b109d9dbd98ba6c6f4618628b8199-12469033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5715016"/>
            <a:ext cx="1110332" cy="7332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https://live.staticflickr.com/3225/3118480775_12ce689850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6844" cy="70009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33855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4929190" y="357166"/>
            <a:ext cx="3429024" cy="121444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1785918" y="1857364"/>
            <a:ext cx="1928826" cy="1928826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714744" y="714356"/>
            <a:ext cx="1180907" cy="329670"/>
          </a:xfrm>
          <a:prstGeom prst="rightArrow">
            <a:avLst>
              <a:gd name="adj1" fmla="val 40701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28794" y="2428868"/>
            <a:ext cx="1643074" cy="64633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РАБОТА С ТЕРМИНАМИ</a:t>
            </a:r>
          </a:p>
        </p:txBody>
      </p:sp>
      <p:sp>
        <p:nvSpPr>
          <p:cNvPr id="17" name="Стрелка вправо 16"/>
          <p:cNvSpPr/>
          <p:nvPr/>
        </p:nvSpPr>
        <p:spPr>
          <a:xfrm>
            <a:off x="3714744" y="1928802"/>
            <a:ext cx="1180907" cy="329670"/>
          </a:xfrm>
          <a:prstGeom prst="rightArrow">
            <a:avLst>
              <a:gd name="adj1" fmla="val 40701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3714744" y="3357562"/>
            <a:ext cx="1180907" cy="329670"/>
          </a:xfrm>
          <a:prstGeom prst="rightArrow">
            <a:avLst>
              <a:gd name="adj1" fmla="val 40701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3714744" y="4214818"/>
            <a:ext cx="1180907" cy="329670"/>
          </a:xfrm>
          <a:prstGeom prst="rightArrow">
            <a:avLst>
              <a:gd name="adj1" fmla="val 40701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5214942" y="714356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Профессия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основной род занятий человека</a:t>
            </a:r>
            <a:r>
              <a:rPr lang="ru-RU" sz="1400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его трудовая деятельность</a:t>
            </a: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Горизонтальный свиток 21"/>
          <p:cNvSpPr/>
          <p:nvPr/>
        </p:nvSpPr>
        <p:spPr>
          <a:xfrm>
            <a:off x="4929190" y="1500174"/>
            <a:ext cx="3429024" cy="121444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Горизонтальный свиток 22"/>
          <p:cNvSpPr/>
          <p:nvPr/>
        </p:nvSpPr>
        <p:spPr>
          <a:xfrm>
            <a:off x="4929190" y="2643182"/>
            <a:ext cx="3429024" cy="121444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Горизонтальный свиток 23"/>
          <p:cNvSpPr/>
          <p:nvPr/>
        </p:nvSpPr>
        <p:spPr>
          <a:xfrm>
            <a:off x="4929190" y="3786190"/>
            <a:ext cx="3429024" cy="1214446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5143504" y="1785926"/>
            <a:ext cx="342902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Специальность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вид занятий в рамках одной профессии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5143504" y="2928934"/>
            <a:ext cx="328614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Квалификация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это уровень профессионального мастерства.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5214942" y="4143380"/>
            <a:ext cx="314327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Должность</a:t>
            </a: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это место, занимаемое человеком в организации.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28794" y="5429264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Профессия, специальность, квалификация, должность  -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это то, что продает человек на рынке труда. 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live.staticflickr.com/3225/3118480775_12ce689850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32252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71604" y="500042"/>
            <a:ext cx="6500858" cy="60722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1714480" y="857232"/>
            <a:ext cx="6286544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Самые модные профессии: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юрист,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экономист, менеджер, дизайнер 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1714480" y="1357298"/>
            <a:ext cx="6286544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Самые забытые профессии: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бондарь, трубочист,</a:t>
            </a:r>
            <a:r>
              <a:rPr kumimoji="0" lang="ru-RU" sz="1600" b="1" i="0" u="none" strike="noStrike" cap="none" normalizeH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ключник, ямщик 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57356" y="1571612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286248" y="2857496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3108" y="1643050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1714480" y="1857364"/>
            <a:ext cx="6286544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Самые нужные п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рофессии: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учитель, врач, повар, строитель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714480" y="2357430"/>
            <a:ext cx="6286544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Самые опасные профессии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каскадер,  пожарный, сапер, летчик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43042" y="500042"/>
            <a:ext cx="6500858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ВСЕ ПРОФЕССИИ НУЖНЫ – ВСЕ ПРОФЕССИИ ВАЖНЫ!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857488" y="2928934"/>
            <a:ext cx="350307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>
                <a:ln w="1905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i="1" dirty="0">
                <a:ln w="1905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 </a:t>
            </a:r>
            <a:r>
              <a:rPr lang="ru-RU" b="1" dirty="0">
                <a:ln w="1905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«БУКВА-ПРОФЕССИЯ</a:t>
            </a:r>
            <a:r>
              <a:rPr lang="ru-RU" sz="2400" b="1" dirty="0">
                <a:ln w="1905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cap="none" spc="0" dirty="0">
              <a:ln w="19050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3929058" y="3643314"/>
            <a:ext cx="471490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повар, психолог, перевозчик, программист;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риелтор, радист, режиссер, репетитор;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отельер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официант, 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ортодонт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охранник ;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фтизиатр, фармацевт, 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фрилансер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егерь, естествоиспытатель, естествовед;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стоматолог, санитар, слесарь;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секретарь, стилист;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инженер, искусствовед, имиджмейкер;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ядерщик, 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ярморочник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янтарщик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яфетидолог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icture 2" descr="C:\Users\я\Desktop\проф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785918" y="3786190"/>
            <a:ext cx="2071702" cy="17859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</p:nvPr>
        </p:nvGraphicFramePr>
        <p:xfrm>
          <a:off x="1785918" y="714356"/>
          <a:ext cx="6115064" cy="41259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1746" name="Picture 2" descr="https://live.staticflickr.com/3225/3118480775_12ce689850_b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42844" y="0"/>
            <a:ext cx="9286844" cy="70009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33855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1571604" y="1000108"/>
          <a:ext cx="6572296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1500166" y="500042"/>
            <a:ext cx="6572296" cy="40011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ТИПЫ ПРОФЕССИЙ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571736" y="1071546"/>
            <a:ext cx="2500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ЧЕЛОВЕК-ПРИРОДА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571736" y="1285860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i="1" dirty="0">
                <a:solidFill>
                  <a:schemeClr val="bg1"/>
                </a:solidFill>
              </a:rPr>
              <a:t>Агроном, геолог, лесовод, овощевод, зоотехник, ветеринар, кинолог, эколог, мелиоратор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71736" y="207167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ЧЕЛОВЕК - ТЕХНИКА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500298" y="2285992"/>
            <a:ext cx="521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Водитель, слесарь, инженер, сварщик, швея, электромонтер, сантехник, электрик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71736" y="3143248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ЧЕЛОВЕК - ЧЕЛОВЕК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71736" y="3357562"/>
            <a:ext cx="464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i="1" dirty="0">
                <a:solidFill>
                  <a:schemeClr val="bg1"/>
                </a:solidFill>
              </a:rPr>
              <a:t>Продавец, парикмахер, врач, медсестра, воспитатель, официант, экскурсовод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2571736" y="4214818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ЧЕЛОВЕК - ЗНАКОВАЯ СИСТЕМА</a:t>
            </a: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2571736" y="4429132"/>
            <a:ext cx="52818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i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</a:t>
            </a: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атематик,</a:t>
            </a:r>
            <a:r>
              <a:rPr kumimoji="0" lang="ru-RU" b="0" i="1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редактор,  экономист, переводчик,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библиотекарь, программист, бухгалтер</a:t>
            </a:r>
            <a:r>
              <a:rPr kumimoji="0" lang="ru-RU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71736" y="5357826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ЧЕЛОВЕК-ХУДОЖЕСТВЕННЫЙ ОБРАЗ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643174" y="5572140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i="1" dirty="0">
                <a:solidFill>
                  <a:srgbClr val="002060"/>
                </a:solidFill>
              </a:rPr>
              <a:t> Художник, композитор, закройщик, декоратор,</a:t>
            </a:r>
          </a:p>
          <a:p>
            <a:r>
              <a:rPr lang="ru-RU" i="1" dirty="0">
                <a:solidFill>
                  <a:srgbClr val="002060"/>
                </a:solidFill>
              </a:rPr>
              <a:t>режиссер, артист, актер, фотограф, поэт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fsd.multiurok.ru/html/2020/01/12/s_5e1b07e9aa5d1/img_s1313319_3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3445" y="0"/>
            <a:ext cx="9480289" cy="70008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214422"/>
            <a:ext cx="9001156" cy="55007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28662" y="1285860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Основные факторы  и условия выбора профессии</a:t>
            </a:r>
          </a:p>
        </p:txBody>
      </p:sp>
      <p:sp>
        <p:nvSpPr>
          <p:cNvPr id="9" name="Овал 8"/>
          <p:cNvSpPr/>
          <p:nvPr/>
        </p:nvSpPr>
        <p:spPr>
          <a:xfrm>
            <a:off x="5857884" y="2071678"/>
            <a:ext cx="1357322" cy="1357322"/>
          </a:xfrm>
          <a:prstGeom prst="ellipse">
            <a:avLst/>
          </a:prstGeom>
          <a:solidFill>
            <a:srgbClr val="EA22B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572264" y="1428736"/>
            <a:ext cx="1214446" cy="128588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072330" y="2214554"/>
            <a:ext cx="1357322" cy="1285884"/>
          </a:xfrm>
          <a:prstGeom prst="ellipse">
            <a:avLst/>
          </a:prstGeom>
          <a:solidFill>
            <a:srgbClr val="E1B12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786578" y="185736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ХОЧУ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00760" y="264318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МОГУ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29520" y="2643182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НАДО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1472" y="2071678"/>
            <a:ext cx="2286016" cy="2714644"/>
          </a:xfrm>
          <a:prstGeom prst="roundRect">
            <a:avLst/>
          </a:prstGeom>
          <a:solidFill>
            <a:srgbClr val="A5F5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86116" y="2928934"/>
            <a:ext cx="2286016" cy="2714644"/>
          </a:xfrm>
          <a:prstGeom prst="roundRect">
            <a:avLst/>
          </a:prstGeom>
          <a:solidFill>
            <a:srgbClr val="E77DD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86512" y="3714752"/>
            <a:ext cx="2286016" cy="2714644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142976" y="221455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«ХОЧУ»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86182" y="321468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«МОГУ»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86578" y="400050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«НАДО»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714348" y="2714620"/>
            <a:ext cx="18573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профессия должна соответствовать вашим желаниям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(и</a:t>
            </a:r>
            <a:r>
              <a:rPr kumimoji="0" lang="ru-RU" sz="1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нтерес и склонности)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3357554" y="3643314"/>
            <a:ext cx="1928826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профессия отвечает вашим способностям и возможностям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(индивидуальные и профессиональные качества)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6500826" y="4357694"/>
            <a:ext cx="18573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профессия востребована на рынке труда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0" lang="ru-RU" sz="1600" b="0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востребованность</a:t>
            </a:r>
            <a:r>
              <a:rPr kumimoji="0" lang="ru-RU" sz="16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в регионе, наличие рабочих мест)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13" descr="https://avatars.mds.yandex.net/i?id=82d0cb7b25577acbf243575cc00fda3e9cf5bf32-5232470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143512"/>
            <a:ext cx="2143140" cy="1215337"/>
          </a:xfrm>
          <a:prstGeom prst="rect">
            <a:avLst/>
          </a:prstGeom>
          <a:noFill/>
        </p:spPr>
      </p:pic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0" y="0"/>
            <a:ext cx="33855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fsd.multiurok.ru/html/2020/01/12/s_5e1b07e9aa5d1/img_s1313319_3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3445" y="0"/>
            <a:ext cx="9480289" cy="70008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214422"/>
            <a:ext cx="8715436" cy="55007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286116" y="1214422"/>
            <a:ext cx="2286016" cy="1928826"/>
          </a:xfrm>
          <a:prstGeom prst="rect">
            <a:avLst/>
          </a:prstGeom>
          <a:solidFill>
            <a:srgbClr val="8BB86C"/>
          </a:solidFill>
          <a:ln>
            <a:solidFill>
              <a:srgbClr val="385B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Типичные ошибки и затруднения  в выборе профессии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57158" y="3214686"/>
            <a:ext cx="4143404" cy="10001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714876" y="3143248"/>
            <a:ext cx="4143404" cy="10001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незнание требований предъявляемых выбираемой профессией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7158" y="4429132"/>
            <a:ext cx="4143404" cy="100013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ориентир на «престижную» профессию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14876" y="4357694"/>
            <a:ext cx="4143404" cy="10001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выбор профессии «за компанию»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7158" y="5500702"/>
            <a:ext cx="4143404" cy="1000132"/>
          </a:xfrm>
          <a:prstGeom prst="rect">
            <a:avLst/>
          </a:prstGeom>
          <a:solidFill>
            <a:srgbClr val="E77DD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Wingdings" pitchFamily="2" charset="2"/>
              <a:buChar char="Ø"/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перенос увлечения учащимся предметом на профессию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714876" y="5500702"/>
            <a:ext cx="4143404" cy="10001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перенос увлечения учащимся предметом на профессию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" name="Picture 2" descr="https://avatars.dzeninfra.ru/get-zen_doc/3986710/pub_6062ff4aaaac3949703f03c0_6064765be0f03f689e45e272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285860"/>
            <a:ext cx="3071834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851" name="AutoShape 11" descr="https://yandex-images.clstorage.net/bi9tn9334/ed1263yN_pyP/QXn3BkwbpDbg5ZThpVvoOzb0-KQJcDwnsdS7L-GBiCYrPHq4pdgid4ix4BGkUAu2pA2I-8SKfD0wK5tNXAsIvzWtMzJdvuFC8WEgIdXLqc-HIHigeLUclsBka4_BJ17BfCtpf1aalUCPEDWEBCVqF0V5rkhQz-gNkCmPyUv83N9wS0aXirkG5XYktqHVK5sO9Tfrc-t1T9R0p61L5uW-Id0qKK82yKWjXbDk5sTGWXNE6J_7J69KTtEJTZhofv2NQnsWx_rbBlZVJzaTpptrfOVliyKKdy6Fl5ZvGMUmDeG_ubodJpkFsK2j9RbWl1nB58n8-LZfuS1CehwI6jwtj-KYhPWoKbTUx2c2w1W5yj9mNErzaaT_N2eXzju2dy5iLRp4fgf7NhKvYCWkR1a5o9bL_9vF7lk9o0sNeynczt5jSfS2GOkmZfdGdJDXeyrvplYZUst3TJVm5Fy4t7YN8kxqS70VSvQTP2Pm9EdmChEEm-66Bc_qT7I6v-pIDk0_4Gl2xFhbF1TnBNVRpIrKLOZ0GHAKdvxll1ZfSaSEHAMcG7sM9urnkF8xZxfmpEnglUmNWievuWwCip_YS158vdNJp0VaCmQnBZa2YeXZifx2t7sAiaVfpObGndiEpk3jjopqnjf6FqM_Aod2hSZZwcdovziE3kl8EWr-q3s8Lo1iGZSmW7n0h8QW9XNXOqqvZyebIprV3PeUZK37tDc_QX94eGwFClYSj5LH5jQ36hMF2j671O0YzUNJnMqqLn0-AIhGh4mppmc29NWQN9rLT2cEeTKZJ6xkpORvWCR033D_q9p_JMo3o10wBOZERdmCBMu_iQR9qF3S6I3oiRwtvGC49mfrmWbVhmZWwQQKKU0ldEryWWWOVIQ2LLjFZjwxXZhpDwepBwNcwZVHlHRYENVaD-u3_9jOQRutqDlODoxgKJT36Fml9nZ3pgFmCjns9wQJIOuXTqcHBt9q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55" name="Picture 15" descr="https://avatars.mds.yandex.net/i?id=04b6b8418cd3ed7f9c7ff50e161241d7e918cbc1-10868215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285860"/>
            <a:ext cx="2928958" cy="1571636"/>
          </a:xfrm>
          <a:prstGeom prst="rect">
            <a:avLst/>
          </a:prstGeom>
          <a:noFill/>
        </p:spPr>
      </p:pic>
      <p:sp>
        <p:nvSpPr>
          <p:cNvPr id="48" name="Прямоугольник 47"/>
          <p:cNvSpPr/>
          <p:nvPr/>
        </p:nvSpPr>
        <p:spPr>
          <a:xfrm>
            <a:off x="357158" y="3214686"/>
            <a:ext cx="4143404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85725"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незнание самого себя, </a:t>
            </a:r>
          </a:p>
          <a:p>
            <a:pPr marL="85725"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мира профессий, правил выбора и рынка труда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0" y="0"/>
            <a:ext cx="338554" cy="338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1698</Words>
  <Application>Microsoft Office PowerPoint</Application>
  <PresentationFormat>Экран (4:3)</PresentationFormat>
  <Paragraphs>240</Paragraphs>
  <Slides>16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METODIST</cp:lastModifiedBy>
  <cp:revision>102</cp:revision>
  <dcterms:created xsi:type="dcterms:W3CDTF">2024-03-09T18:17:46Z</dcterms:created>
  <dcterms:modified xsi:type="dcterms:W3CDTF">2024-03-11T12:49:27Z</dcterms:modified>
</cp:coreProperties>
</file>